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46"/>
  </p:notesMasterIdLst>
  <p:sldIdLst>
    <p:sldId id="370" r:id="rId2"/>
    <p:sldId id="431" r:id="rId3"/>
    <p:sldId id="433" r:id="rId4"/>
    <p:sldId id="414" r:id="rId5"/>
    <p:sldId id="415" r:id="rId6"/>
    <p:sldId id="410" r:id="rId7"/>
    <p:sldId id="407" r:id="rId8"/>
    <p:sldId id="408" r:id="rId9"/>
    <p:sldId id="434" r:id="rId10"/>
    <p:sldId id="422" r:id="rId11"/>
    <p:sldId id="316" r:id="rId12"/>
    <p:sldId id="397" r:id="rId13"/>
    <p:sldId id="436" r:id="rId14"/>
    <p:sldId id="437" r:id="rId15"/>
    <p:sldId id="359" r:id="rId16"/>
    <p:sldId id="399" r:id="rId17"/>
    <p:sldId id="374" r:id="rId18"/>
    <p:sldId id="439" r:id="rId19"/>
    <p:sldId id="440" r:id="rId20"/>
    <p:sldId id="443" r:id="rId21"/>
    <p:sldId id="444" r:id="rId22"/>
    <p:sldId id="442" r:id="rId23"/>
    <p:sldId id="445" r:id="rId24"/>
    <p:sldId id="458" r:id="rId25"/>
    <p:sldId id="447" r:id="rId26"/>
    <p:sldId id="448" r:id="rId27"/>
    <p:sldId id="449" r:id="rId28"/>
    <p:sldId id="451" r:id="rId29"/>
    <p:sldId id="453" r:id="rId30"/>
    <p:sldId id="452" r:id="rId31"/>
    <p:sldId id="455" r:id="rId32"/>
    <p:sldId id="454" r:id="rId33"/>
    <p:sldId id="450" r:id="rId34"/>
    <p:sldId id="457" r:id="rId35"/>
    <p:sldId id="306" r:id="rId36"/>
    <p:sldId id="401" r:id="rId37"/>
    <p:sldId id="351" r:id="rId38"/>
    <p:sldId id="353" r:id="rId39"/>
    <p:sldId id="391" r:id="rId40"/>
    <p:sldId id="355" r:id="rId41"/>
    <p:sldId id="392" r:id="rId42"/>
    <p:sldId id="404" r:id="rId43"/>
    <p:sldId id="341" r:id="rId44"/>
    <p:sldId id="339" r:id="rId4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BC14A8-609D-08B3-0D59-A519518B6A23}" name="Natalya Belyukina" initials="NB" userId="S::natalya.belyukina@undp.org::a323fd2e-c086-4f5b-a2dd-db529c09df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CC"/>
    <a:srgbClr val="F1F8EC"/>
    <a:srgbClr val="0594FF"/>
    <a:srgbClr val="FFFF99"/>
    <a:srgbClr val="B77909"/>
    <a:srgbClr val="8BCDFF"/>
    <a:srgbClr val="BDE3FF"/>
    <a:srgbClr val="2DA5FF"/>
    <a:srgbClr val="028E8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6EDC57-4731-487A-97BD-8506D0A0E8ED}" v="91" dt="2023-07-25T10:30:37.301"/>
    <p1510:client id="{C5CD8D22-D917-458A-B6ED-8645697C4AE1}" v="6" dt="2023-07-25T13:56:06.087"/>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95750" autoAdjust="0"/>
  </p:normalViewPr>
  <p:slideViewPr>
    <p:cSldViewPr>
      <p:cViewPr varScale="1">
        <p:scale>
          <a:sx n="111" d="100"/>
          <a:sy n="111" d="100"/>
        </p:scale>
        <p:origin x="-642" y="-84"/>
      </p:cViewPr>
      <p:guideLst>
        <p:guide orient="horz" pos="2160"/>
        <p:guide pos="3840"/>
      </p:guideLst>
    </p:cSldViewPr>
  </p:slideViewPr>
  <p:outlineViewPr>
    <p:cViewPr>
      <p:scale>
        <a:sx n="33" d="100"/>
        <a:sy n="33" d="100"/>
      </p:scale>
      <p:origin x="0" y="-8416"/>
    </p:cViewPr>
  </p:outlineViewPr>
  <p:notesTextViewPr>
    <p:cViewPr>
      <p:scale>
        <a:sx n="1" d="1"/>
        <a:sy n="1" d="1"/>
      </p:scale>
      <p:origin x="0" y="0"/>
    </p:cViewPr>
  </p:notesTextViewPr>
  <p:notesViewPr>
    <p:cSldViewPr>
      <p:cViewPr varScale="1">
        <p:scale>
          <a:sx n="49" d="100"/>
          <a:sy n="49" d="100"/>
        </p:scale>
        <p:origin x="2910" y="6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Ліга Працівників" userId="cacb2423dfef8ae6" providerId="LiveId" clId="{C5CD8D22-D917-458A-B6ED-8645697C4AE1}"/>
    <pc:docChg chg="custSel addSld delSld modSld">
      <pc:chgData name="Ліга Працівників" userId="cacb2423dfef8ae6" providerId="LiveId" clId="{C5CD8D22-D917-458A-B6ED-8645697C4AE1}" dt="2023-07-25T13:56:08.220" v="133" actId="1076"/>
      <pc:docMkLst>
        <pc:docMk/>
      </pc:docMkLst>
      <pc:sldChg chg="addSp delSp modSp mod">
        <pc:chgData name="Ліга Працівників" userId="cacb2423dfef8ae6" providerId="LiveId" clId="{C5CD8D22-D917-458A-B6ED-8645697C4AE1}" dt="2023-07-25T13:56:08.220" v="133" actId="1076"/>
        <pc:sldMkLst>
          <pc:docMk/>
          <pc:sldMk cId="586334437" sldId="401"/>
        </pc:sldMkLst>
        <pc:picChg chg="add mod">
          <ac:chgData name="Ліга Працівників" userId="cacb2423dfef8ae6" providerId="LiveId" clId="{C5CD8D22-D917-458A-B6ED-8645697C4AE1}" dt="2023-07-25T13:55:21.449" v="123"/>
          <ac:picMkLst>
            <pc:docMk/>
            <pc:sldMk cId="586334437" sldId="401"/>
            <ac:picMk id="2" creationId="{8D4E988F-199A-427A-66AD-F09C4056CB16}"/>
          </ac:picMkLst>
        </pc:picChg>
        <pc:picChg chg="add mod">
          <ac:chgData name="Ліга Працівників" userId="cacb2423dfef8ae6" providerId="LiveId" clId="{C5CD8D22-D917-458A-B6ED-8645697C4AE1}" dt="2023-07-25T13:55:33.984" v="124"/>
          <ac:picMkLst>
            <pc:docMk/>
            <pc:sldMk cId="586334437" sldId="401"/>
            <ac:picMk id="4" creationId="{02B416EE-EF89-9965-AAD8-AED995F8B173}"/>
          </ac:picMkLst>
        </pc:picChg>
        <pc:picChg chg="mod">
          <ac:chgData name="Ліга Працівників" userId="cacb2423dfef8ae6" providerId="LiveId" clId="{C5CD8D22-D917-458A-B6ED-8645697C4AE1}" dt="2023-07-25T13:55:41.619" v="129" actId="1076"/>
          <ac:picMkLst>
            <pc:docMk/>
            <pc:sldMk cId="586334437" sldId="401"/>
            <ac:picMk id="8" creationId="{CBDEB4A5-0425-64E8-6AE0-9C3531CA4DD9}"/>
          </ac:picMkLst>
        </pc:picChg>
        <pc:picChg chg="del">
          <ac:chgData name="Ліга Працівників" userId="cacb2423dfef8ae6" providerId="LiveId" clId="{C5CD8D22-D917-458A-B6ED-8645697C4AE1}" dt="2023-07-25T13:55:10.864" v="122" actId="21"/>
          <ac:picMkLst>
            <pc:docMk/>
            <pc:sldMk cId="586334437" sldId="401"/>
            <ac:picMk id="9" creationId="{DA7B384B-6F0B-7C52-3F0F-93BEA7BA82FA}"/>
          </ac:picMkLst>
        </pc:picChg>
        <pc:picChg chg="add mod">
          <ac:chgData name="Ліга Працівників" userId="cacb2423dfef8ae6" providerId="LiveId" clId="{C5CD8D22-D917-458A-B6ED-8645697C4AE1}" dt="2023-07-25T13:56:08.220" v="133" actId="1076"/>
          <ac:picMkLst>
            <pc:docMk/>
            <pc:sldMk cId="586334437" sldId="401"/>
            <ac:picMk id="10" creationId="{89D6E657-058F-C1E9-E698-24FA25560E0D}"/>
          </ac:picMkLst>
        </pc:picChg>
        <pc:picChg chg="del">
          <ac:chgData name="Ліга Працівників" userId="cacb2423dfef8ae6" providerId="LiveId" clId="{C5CD8D22-D917-458A-B6ED-8645697C4AE1}" dt="2023-07-25T13:55:08.477" v="121" actId="21"/>
          <ac:picMkLst>
            <pc:docMk/>
            <pc:sldMk cId="586334437" sldId="401"/>
            <ac:picMk id="11" creationId="{36C3D453-E866-671A-DABB-524D95A4CCB9}"/>
          </ac:picMkLst>
        </pc:picChg>
        <pc:picChg chg="add mod">
          <ac:chgData name="Ліга Працівників" userId="cacb2423dfef8ae6" providerId="LiveId" clId="{C5CD8D22-D917-458A-B6ED-8645697C4AE1}" dt="2023-07-25T13:56:06.087" v="132"/>
          <ac:picMkLst>
            <pc:docMk/>
            <pc:sldMk cId="586334437" sldId="401"/>
            <ac:picMk id="13" creationId="{F8CF819B-28FE-73DA-2B9D-CA90626677A2}"/>
          </ac:picMkLst>
        </pc:picChg>
      </pc:sldChg>
      <pc:sldChg chg="modSp mod">
        <pc:chgData name="Ліга Працівників" userId="cacb2423dfef8ae6" providerId="LiveId" clId="{C5CD8D22-D917-458A-B6ED-8645697C4AE1}" dt="2023-07-25T13:52:57.722" v="92" actId="20577"/>
        <pc:sldMkLst>
          <pc:docMk/>
          <pc:sldMk cId="1972504827" sldId="410"/>
        </pc:sldMkLst>
        <pc:spChg chg="mod">
          <ac:chgData name="Ліга Працівників" userId="cacb2423dfef8ae6" providerId="LiveId" clId="{C5CD8D22-D917-458A-B6ED-8645697C4AE1}" dt="2023-07-25T13:52:57.722" v="92" actId="20577"/>
          <ac:spMkLst>
            <pc:docMk/>
            <pc:sldMk cId="1972504827" sldId="410"/>
            <ac:spMk id="10" creationId="{00000000-0000-0000-0000-000000000000}"/>
          </ac:spMkLst>
        </pc:spChg>
      </pc:sldChg>
      <pc:sldChg chg="del">
        <pc:chgData name="Ліга Працівників" userId="cacb2423dfef8ae6" providerId="LiveId" clId="{C5CD8D22-D917-458A-B6ED-8645697C4AE1}" dt="2023-07-25T13:53:35.708" v="94" actId="2696"/>
        <pc:sldMkLst>
          <pc:docMk/>
          <pc:sldMk cId="0" sldId="446"/>
        </pc:sldMkLst>
      </pc:sldChg>
      <pc:sldChg chg="addSp modSp mod">
        <pc:chgData name="Ліга Працівників" userId="cacb2423dfef8ae6" providerId="LiveId" clId="{C5CD8D22-D917-458A-B6ED-8645697C4AE1}" dt="2023-07-25T13:54:53.379" v="120" actId="1076"/>
        <pc:sldMkLst>
          <pc:docMk/>
          <pc:sldMk cId="0" sldId="450"/>
        </pc:sldMkLst>
        <pc:picChg chg="add mod">
          <ac:chgData name="Ліга Працівників" userId="cacb2423dfef8ae6" providerId="LiveId" clId="{C5CD8D22-D917-458A-B6ED-8645697C4AE1}" dt="2023-07-25T13:54:53.379" v="120" actId="1076"/>
          <ac:picMkLst>
            <pc:docMk/>
            <pc:sldMk cId="0" sldId="450"/>
            <ac:picMk id="2" creationId="{90330E41-7FF9-669A-DC44-A666C7B7BC08}"/>
          </ac:picMkLst>
        </pc:picChg>
        <pc:picChg chg="mod">
          <ac:chgData name="Ліга Працівників" userId="cacb2423dfef8ae6" providerId="LiveId" clId="{C5CD8D22-D917-458A-B6ED-8645697C4AE1}" dt="2023-07-25T13:54:49.915" v="119" actId="1076"/>
          <ac:picMkLst>
            <pc:docMk/>
            <pc:sldMk cId="0" sldId="450"/>
            <ac:picMk id="8" creationId="{00000000-0000-0000-0000-000000000000}"/>
          </ac:picMkLst>
        </pc:picChg>
        <pc:picChg chg="mod">
          <ac:chgData name="Ліга Працівників" userId="cacb2423dfef8ae6" providerId="LiveId" clId="{C5CD8D22-D917-458A-B6ED-8645697C4AE1}" dt="2023-07-25T13:54:48.075" v="118" actId="1076"/>
          <ac:picMkLst>
            <pc:docMk/>
            <pc:sldMk cId="0" sldId="450"/>
            <ac:picMk id="10" creationId="{00000000-0000-0000-0000-000000000000}"/>
          </ac:picMkLst>
        </pc:picChg>
        <pc:picChg chg="mod">
          <ac:chgData name="Ліга Працівників" userId="cacb2423dfef8ae6" providerId="LiveId" clId="{C5CD8D22-D917-458A-B6ED-8645697C4AE1}" dt="2023-07-25T13:54:46.475" v="117" actId="1076"/>
          <ac:picMkLst>
            <pc:docMk/>
            <pc:sldMk cId="0" sldId="450"/>
            <ac:picMk id="11" creationId="{00000000-0000-0000-0000-000000000000}"/>
          </ac:picMkLst>
        </pc:picChg>
      </pc:sldChg>
      <pc:sldChg chg="add">
        <pc:chgData name="Ліга Працівників" userId="cacb2423dfef8ae6" providerId="LiveId" clId="{C5CD8D22-D917-458A-B6ED-8645697C4AE1}" dt="2023-07-25T13:53:32.563" v="93"/>
        <pc:sldMkLst>
          <pc:docMk/>
          <pc:sldMk cId="0" sldId="458"/>
        </pc:sldMkLst>
      </pc:sldChg>
    </pc:docChg>
  </pc:docChgLst>
  <pc:docChgLst>
    <pc:chgData name="Ліга Працівників" userId="cacb2423dfef8ae6" providerId="LiveId" clId="{AABAE363-BF81-4667-9D4F-61AB6DDFEC90}"/>
    <pc:docChg chg="undo redo custSel addSld delSld modSld sldOrd">
      <pc:chgData name="Ліга Працівників" userId="cacb2423dfef8ae6" providerId="LiveId" clId="{AABAE363-BF81-4667-9D4F-61AB6DDFEC90}" dt="2023-07-24T12:37:25.667" v="2249" actId="1076"/>
      <pc:docMkLst>
        <pc:docMk/>
      </pc:docMkLst>
      <pc:sldChg chg="modSp mod ord">
        <pc:chgData name="Ліга Працівників" userId="cacb2423dfef8ae6" providerId="LiveId" clId="{AABAE363-BF81-4667-9D4F-61AB6DDFEC90}" dt="2023-07-24T12:37:25.667" v="2249" actId="1076"/>
        <pc:sldMkLst>
          <pc:docMk/>
          <pc:sldMk cId="1020733693" sldId="306"/>
        </pc:sldMkLst>
        <pc:spChg chg="mod">
          <ac:chgData name="Ліга Працівників" userId="cacb2423dfef8ae6" providerId="LiveId" clId="{AABAE363-BF81-4667-9D4F-61AB6DDFEC90}" dt="2023-07-24T12:37:22.347" v="2248" actId="14100"/>
          <ac:spMkLst>
            <pc:docMk/>
            <pc:sldMk cId="1020733693" sldId="306"/>
            <ac:spMk id="7" creationId="{00000000-0000-0000-0000-000000000000}"/>
          </ac:spMkLst>
        </pc:spChg>
        <pc:spChg chg="mod">
          <ac:chgData name="Ліга Працівників" userId="cacb2423dfef8ae6" providerId="LiveId" clId="{AABAE363-BF81-4667-9D4F-61AB6DDFEC90}" dt="2023-07-24T12:37:25.667" v="2249" actId="1076"/>
          <ac:spMkLst>
            <pc:docMk/>
            <pc:sldMk cId="1020733693" sldId="306"/>
            <ac:spMk id="13" creationId="{00000000-0000-0000-0000-000000000000}"/>
          </ac:spMkLst>
        </pc:spChg>
      </pc:sldChg>
      <pc:sldChg chg="addSp modSp mod">
        <pc:chgData name="Ліга Працівників" userId="cacb2423dfef8ae6" providerId="LiveId" clId="{AABAE363-BF81-4667-9D4F-61AB6DDFEC90}" dt="2023-07-24T11:15:52.507" v="1083" actId="1076"/>
        <pc:sldMkLst>
          <pc:docMk/>
          <pc:sldMk cId="3163518996" sldId="312"/>
        </pc:sldMkLst>
        <pc:spChg chg="mod">
          <ac:chgData name="Ліга Працівників" userId="cacb2423dfef8ae6" providerId="LiveId" clId="{AABAE363-BF81-4667-9D4F-61AB6DDFEC90}" dt="2023-07-24T09:42:18.157" v="267" actId="113"/>
          <ac:spMkLst>
            <pc:docMk/>
            <pc:sldMk cId="3163518996" sldId="312"/>
            <ac:spMk id="2" creationId="{A74E3D88-FD05-4C6C-8E86-9A1EB0FE5D8D}"/>
          </ac:spMkLst>
        </pc:spChg>
        <pc:spChg chg="mod">
          <ac:chgData name="Ліга Працівників" userId="cacb2423dfef8ae6" providerId="LiveId" clId="{AABAE363-BF81-4667-9D4F-61AB6DDFEC90}" dt="2023-07-24T11:14:55.826" v="1069" actId="1076"/>
          <ac:spMkLst>
            <pc:docMk/>
            <pc:sldMk cId="3163518996" sldId="312"/>
            <ac:spMk id="19" creationId="{478CF8C9-9FCF-4D76-B981-5DE66DE2C30C}"/>
          </ac:spMkLst>
        </pc:spChg>
        <pc:spChg chg="mod">
          <ac:chgData name="Ліга Працівників" userId="cacb2423dfef8ae6" providerId="LiveId" clId="{AABAE363-BF81-4667-9D4F-61AB6DDFEC90}" dt="2023-07-24T11:15:12.163" v="1074" actId="1076"/>
          <ac:spMkLst>
            <pc:docMk/>
            <pc:sldMk cId="3163518996" sldId="312"/>
            <ac:spMk id="21" creationId="{9A0B0091-9101-4136-9641-DE41547D777F}"/>
          </ac:spMkLst>
        </pc:spChg>
        <pc:spChg chg="mod">
          <ac:chgData name="Ліга Працівників" userId="cacb2423dfef8ae6" providerId="LiveId" clId="{AABAE363-BF81-4667-9D4F-61AB6DDFEC90}" dt="2023-07-24T11:15:52.507" v="1083" actId="1076"/>
          <ac:spMkLst>
            <pc:docMk/>
            <pc:sldMk cId="3163518996" sldId="312"/>
            <ac:spMk id="23" creationId="{00119574-DDA3-4FD6-BC8F-79A8CFDC69D9}"/>
          </ac:spMkLst>
        </pc:spChg>
        <pc:spChg chg="mod">
          <ac:chgData name="Ліга Працівників" userId="cacb2423dfef8ae6" providerId="LiveId" clId="{AABAE363-BF81-4667-9D4F-61AB6DDFEC90}" dt="2023-07-24T11:12:55.459" v="1051" actId="1076"/>
          <ac:spMkLst>
            <pc:docMk/>
            <pc:sldMk cId="3163518996" sldId="312"/>
            <ac:spMk id="24" creationId="{D4460409-C94E-4668-950C-2E207CF6B392}"/>
          </ac:spMkLst>
        </pc:spChg>
        <pc:spChg chg="mod">
          <ac:chgData name="Ліга Працівників" userId="cacb2423dfef8ae6" providerId="LiveId" clId="{AABAE363-BF81-4667-9D4F-61AB6DDFEC90}" dt="2023-07-24T11:14:59.051" v="1070" actId="1076"/>
          <ac:spMkLst>
            <pc:docMk/>
            <pc:sldMk cId="3163518996" sldId="312"/>
            <ac:spMk id="25" creationId="{FCCCF9AD-C44B-4778-890B-4480213F61E0}"/>
          </ac:spMkLst>
        </pc:spChg>
        <pc:spChg chg="mod">
          <ac:chgData name="Ліга Працівників" userId="cacb2423dfef8ae6" providerId="LiveId" clId="{AABAE363-BF81-4667-9D4F-61AB6DDFEC90}" dt="2023-07-24T11:15:48.242" v="1082" actId="1076"/>
          <ac:spMkLst>
            <pc:docMk/>
            <pc:sldMk cId="3163518996" sldId="312"/>
            <ac:spMk id="78" creationId="{AFBC68E0-2DF1-48DD-851B-29558507C452}"/>
          </ac:spMkLst>
        </pc:spChg>
        <pc:picChg chg="add mod">
          <ac:chgData name="Ліга Працівників" userId="cacb2423dfef8ae6" providerId="LiveId" clId="{AABAE363-BF81-4667-9D4F-61AB6DDFEC90}" dt="2023-07-24T11:13:01.667" v="1053" actId="14100"/>
          <ac:picMkLst>
            <pc:docMk/>
            <pc:sldMk cId="3163518996" sldId="312"/>
            <ac:picMk id="4" creationId="{F809B604-4938-7323-9DA8-E6FB482EEB8D}"/>
          </ac:picMkLst>
        </pc:picChg>
        <pc:picChg chg="mod">
          <ac:chgData name="Ліга Працівників" userId="cacb2423dfef8ae6" providerId="LiveId" clId="{AABAE363-BF81-4667-9D4F-61AB6DDFEC90}" dt="2023-07-24T11:12:58.450" v="1052" actId="14100"/>
          <ac:picMkLst>
            <pc:docMk/>
            <pc:sldMk cId="3163518996" sldId="312"/>
            <ac:picMk id="27" creationId="{00000000-0000-0000-0000-000000000000}"/>
          </ac:picMkLst>
        </pc:picChg>
        <pc:picChg chg="mod">
          <ac:chgData name="Ліга Працівників" userId="cacb2423dfef8ae6" providerId="LiveId" clId="{AABAE363-BF81-4667-9D4F-61AB6DDFEC90}" dt="2023-07-24T11:13:16.331" v="1056" actId="14100"/>
          <ac:picMkLst>
            <pc:docMk/>
            <pc:sldMk cId="3163518996" sldId="312"/>
            <ac:picMk id="1026" creationId="{00000000-0000-0000-0000-000000000000}"/>
          </ac:picMkLst>
        </pc:picChg>
        <pc:picChg chg="mod">
          <ac:chgData name="Ліга Працівників" userId="cacb2423dfef8ae6" providerId="LiveId" clId="{AABAE363-BF81-4667-9D4F-61AB6DDFEC90}" dt="2023-07-24T11:15:35.507" v="1080" actId="14100"/>
          <ac:picMkLst>
            <pc:docMk/>
            <pc:sldMk cId="3163518996" sldId="312"/>
            <ac:picMk id="1029" creationId="{00000000-0000-0000-0000-000000000000}"/>
          </ac:picMkLst>
        </pc:picChg>
        <pc:picChg chg="mod">
          <ac:chgData name="Ліга Працівників" userId="cacb2423dfef8ae6" providerId="LiveId" clId="{AABAE363-BF81-4667-9D4F-61AB6DDFEC90}" dt="2023-07-24T11:15:02.505" v="1071" actId="1076"/>
          <ac:picMkLst>
            <pc:docMk/>
            <pc:sldMk cId="3163518996" sldId="312"/>
            <ac:picMk id="1030" creationId="{00000000-0000-0000-0000-000000000000}"/>
          </ac:picMkLst>
        </pc:picChg>
        <pc:picChg chg="mod">
          <ac:chgData name="Ліга Працівників" userId="cacb2423dfef8ae6" providerId="LiveId" clId="{AABAE363-BF81-4667-9D4F-61AB6DDFEC90}" dt="2023-07-24T11:15:14.146" v="1075" actId="1076"/>
          <ac:picMkLst>
            <pc:docMk/>
            <pc:sldMk cId="3163518996" sldId="312"/>
            <ac:picMk id="1031" creationId="{00000000-0000-0000-0000-000000000000}"/>
          </ac:picMkLst>
        </pc:picChg>
        <pc:picChg chg="mod">
          <ac:chgData name="Ліга Працівників" userId="cacb2423dfef8ae6" providerId="LiveId" clId="{AABAE363-BF81-4667-9D4F-61AB6DDFEC90}" dt="2023-07-24T11:13:07.896" v="1054" actId="1076"/>
          <ac:picMkLst>
            <pc:docMk/>
            <pc:sldMk cId="3163518996" sldId="312"/>
            <ac:picMk id="1032" creationId="{00000000-0000-0000-0000-000000000000}"/>
          </ac:picMkLst>
        </pc:picChg>
        <pc:picChg chg="mod">
          <ac:chgData name="Ліга Працівників" userId="cacb2423dfef8ae6" providerId="LiveId" clId="{AABAE363-BF81-4667-9D4F-61AB6DDFEC90}" dt="2023-07-24T11:15:19.250" v="1076" actId="1076"/>
          <ac:picMkLst>
            <pc:docMk/>
            <pc:sldMk cId="3163518996" sldId="312"/>
            <ac:picMk id="55302" creationId="{00000000-0000-0000-0000-000000000000}"/>
          </ac:picMkLst>
        </pc:picChg>
        <pc:picChg chg="mod">
          <ac:chgData name="Ліга Працівників" userId="cacb2423dfef8ae6" providerId="LiveId" clId="{AABAE363-BF81-4667-9D4F-61AB6DDFEC90}" dt="2023-07-24T11:15:43.954" v="1081" actId="1076"/>
          <ac:picMkLst>
            <pc:docMk/>
            <pc:sldMk cId="3163518996" sldId="312"/>
            <ac:picMk id="55304" creationId="{00000000-0000-0000-0000-000000000000}"/>
          </ac:picMkLst>
        </pc:picChg>
      </pc:sldChg>
      <pc:sldChg chg="addSp delSp add del mod">
        <pc:chgData name="Ліга Працівників" userId="cacb2423dfef8ae6" providerId="LiveId" clId="{AABAE363-BF81-4667-9D4F-61AB6DDFEC90}" dt="2023-07-24T10:19:50.196" v="590"/>
        <pc:sldMkLst>
          <pc:docMk/>
          <pc:sldMk cId="1869683965" sldId="316"/>
        </pc:sldMkLst>
        <pc:spChg chg="add del">
          <ac:chgData name="Ліга Працівників" userId="cacb2423dfef8ae6" providerId="LiveId" clId="{AABAE363-BF81-4667-9D4F-61AB6DDFEC90}" dt="2023-07-24T10:19:49.490" v="589" actId="21"/>
          <ac:spMkLst>
            <pc:docMk/>
            <pc:sldMk cId="1869683965" sldId="316"/>
            <ac:spMk id="10" creationId="{FF914BEC-1D55-44BD-BFD0-ABEF89B2EF09}"/>
          </ac:spMkLst>
        </pc:spChg>
      </pc:sldChg>
      <pc:sldChg chg="addSp delSp modSp add del mod">
        <pc:chgData name="Ліга Працівників" userId="cacb2423dfef8ae6" providerId="LiveId" clId="{AABAE363-BF81-4667-9D4F-61AB6DDFEC90}" dt="2023-07-24T10:20:18.254" v="593" actId="2696"/>
        <pc:sldMkLst>
          <pc:docMk/>
          <pc:sldMk cId="3369862302" sldId="316"/>
        </pc:sldMkLst>
        <pc:spChg chg="add del">
          <ac:chgData name="Ліга Працівників" userId="cacb2423dfef8ae6" providerId="LiveId" clId="{AABAE363-BF81-4667-9D4F-61AB6DDFEC90}" dt="2023-07-24T10:18:59.894" v="581" actId="21"/>
          <ac:spMkLst>
            <pc:docMk/>
            <pc:sldMk cId="3369862302" sldId="316"/>
            <ac:spMk id="4" creationId="{BF68FE25-166E-8D8A-FB5D-C6AAB86E1D22}"/>
          </ac:spMkLst>
        </pc:spChg>
        <pc:spChg chg="del mod">
          <ac:chgData name="Ліга Працівників" userId="cacb2423dfef8ae6" providerId="LiveId" clId="{AABAE363-BF81-4667-9D4F-61AB6DDFEC90}" dt="2023-07-24T10:20:15.892" v="592" actId="21"/>
          <ac:spMkLst>
            <pc:docMk/>
            <pc:sldMk cId="3369862302" sldId="316"/>
            <ac:spMk id="15" creationId="{00000000-0000-0000-0000-000000000000}"/>
          </ac:spMkLst>
        </pc:spChg>
        <pc:picChg chg="del">
          <ac:chgData name="Ліга Працівників" userId="cacb2423dfef8ae6" providerId="LiveId" clId="{AABAE363-BF81-4667-9D4F-61AB6DDFEC90}" dt="2023-07-24T10:14:59.362" v="545" actId="21"/>
          <ac:picMkLst>
            <pc:docMk/>
            <pc:sldMk cId="3369862302" sldId="316"/>
            <ac:picMk id="11" creationId="{00000000-0000-0000-0000-000000000000}"/>
          </ac:picMkLst>
        </pc:picChg>
        <pc:picChg chg="del">
          <ac:chgData name="Ліга Працівників" userId="cacb2423dfef8ae6" providerId="LiveId" clId="{AABAE363-BF81-4667-9D4F-61AB6DDFEC90}" dt="2023-07-24T10:15:02.764" v="546" actId="21"/>
          <ac:picMkLst>
            <pc:docMk/>
            <pc:sldMk cId="3369862302" sldId="316"/>
            <ac:picMk id="12" creationId="{00000000-0000-0000-0000-000000000000}"/>
          </ac:picMkLst>
        </pc:picChg>
        <pc:picChg chg="del">
          <ac:chgData name="Ліга Працівників" userId="cacb2423dfef8ae6" providerId="LiveId" clId="{AABAE363-BF81-4667-9D4F-61AB6DDFEC90}" dt="2023-07-24T10:15:05.498" v="547" actId="21"/>
          <ac:picMkLst>
            <pc:docMk/>
            <pc:sldMk cId="3369862302" sldId="316"/>
            <ac:picMk id="13" creationId="{00000000-0000-0000-0000-000000000000}"/>
          </ac:picMkLst>
        </pc:picChg>
        <pc:picChg chg="del">
          <ac:chgData name="Ліга Працівників" userId="cacb2423dfef8ae6" providerId="LiveId" clId="{AABAE363-BF81-4667-9D4F-61AB6DDFEC90}" dt="2023-07-24T10:14:56.732" v="544" actId="21"/>
          <ac:picMkLst>
            <pc:docMk/>
            <pc:sldMk cId="3369862302" sldId="316"/>
            <ac:picMk id="21" creationId="{00000000-0000-0000-0000-000000000000}"/>
          </ac:picMkLst>
        </pc:picChg>
      </pc:sldChg>
      <pc:sldChg chg="addSp delSp modSp add mod ord">
        <pc:chgData name="Ліга Працівників" userId="cacb2423dfef8ae6" providerId="LiveId" clId="{AABAE363-BF81-4667-9D4F-61AB6DDFEC90}" dt="2023-07-24T12:26:16.797" v="2138" actId="166"/>
        <pc:sldMkLst>
          <pc:docMk/>
          <pc:sldMk cId="3562527382" sldId="316"/>
        </pc:sldMkLst>
        <pc:spChg chg="add del mod">
          <ac:chgData name="Ліга Працівників" userId="cacb2423dfef8ae6" providerId="LiveId" clId="{AABAE363-BF81-4667-9D4F-61AB6DDFEC90}" dt="2023-07-24T11:45:49.931" v="1521" actId="21"/>
          <ac:spMkLst>
            <pc:docMk/>
            <pc:sldMk cId="3562527382" sldId="316"/>
            <ac:spMk id="2" creationId="{777DEA9C-B073-4330-B38C-90B6BFCE2620}"/>
          </ac:spMkLst>
        </pc:spChg>
        <pc:spChg chg="add del mod ord">
          <ac:chgData name="Ліга Працівників" userId="cacb2423dfef8ae6" providerId="LiveId" clId="{AABAE363-BF81-4667-9D4F-61AB6DDFEC90}" dt="2023-07-24T12:26:16.797" v="2138" actId="166"/>
          <ac:spMkLst>
            <pc:docMk/>
            <pc:sldMk cId="3562527382" sldId="316"/>
            <ac:spMk id="3" creationId="{0E1FA89B-8BE3-4113-AF82-1DEB45871F1D}"/>
          </ac:spMkLst>
        </pc:spChg>
        <pc:spChg chg="del">
          <ac:chgData name="Ліга Працівників" userId="cacb2423dfef8ae6" providerId="LiveId" clId="{AABAE363-BF81-4667-9D4F-61AB6DDFEC90}" dt="2023-07-24T11:45:03.949" v="1517" actId="21"/>
          <ac:spMkLst>
            <pc:docMk/>
            <pc:sldMk cId="3562527382" sldId="316"/>
            <ac:spMk id="5" creationId="{A4A426CE-C104-4818-9821-691F942D97F6}"/>
          </ac:spMkLst>
        </pc:spChg>
        <pc:spChg chg="add mod">
          <ac:chgData name="Ліга Працівників" userId="cacb2423dfef8ae6" providerId="LiveId" clId="{AABAE363-BF81-4667-9D4F-61AB6DDFEC90}" dt="2023-07-24T12:18:47.421" v="1898" actId="1076"/>
          <ac:spMkLst>
            <pc:docMk/>
            <pc:sldMk cId="3562527382" sldId="316"/>
            <ac:spMk id="6" creationId="{1A08865F-FF7D-03E9-2C51-95CBEFE17FBA}"/>
          </ac:spMkLst>
        </pc:spChg>
        <pc:spChg chg="del mod">
          <ac:chgData name="Ліга Працівників" userId="cacb2423dfef8ae6" providerId="LiveId" clId="{AABAE363-BF81-4667-9D4F-61AB6DDFEC90}" dt="2023-07-24T11:45:10.867" v="1519" actId="21"/>
          <ac:spMkLst>
            <pc:docMk/>
            <pc:sldMk cId="3562527382" sldId="316"/>
            <ac:spMk id="10" creationId="{FF914BEC-1D55-44BD-BFD0-ABEF89B2EF09}"/>
          </ac:spMkLst>
        </pc:spChg>
        <pc:graphicFrameChg chg="add del">
          <ac:chgData name="Ліга Працівників" userId="cacb2423dfef8ae6" providerId="LiveId" clId="{AABAE363-BF81-4667-9D4F-61AB6DDFEC90}" dt="2023-07-24T12:23:18.291" v="1943" actId="26606"/>
          <ac:graphicFrameMkLst>
            <pc:docMk/>
            <pc:sldMk cId="3562527382" sldId="316"/>
            <ac:graphicFrameMk id="9" creationId="{2799775B-D29D-7FFE-828B-E9C0E132B094}"/>
          </ac:graphicFrameMkLst>
        </pc:graphicFrameChg>
        <pc:picChg chg="add mod">
          <ac:chgData name="Ліга Працівників" userId="cacb2423dfef8ae6" providerId="LiveId" clId="{AABAE363-BF81-4667-9D4F-61AB6DDFEC90}" dt="2023-07-24T12:22:54.328" v="1940"/>
          <ac:picMkLst>
            <pc:docMk/>
            <pc:sldMk cId="3562527382" sldId="316"/>
            <ac:picMk id="7" creationId="{BE27A2E9-8DBF-2EAB-8C7E-97D5551E8C8E}"/>
          </ac:picMkLst>
        </pc:picChg>
      </pc:sldChg>
      <pc:sldChg chg="delSp modSp del mod">
        <pc:chgData name="Ліга Працівників" userId="cacb2423dfef8ae6" providerId="LiveId" clId="{AABAE363-BF81-4667-9D4F-61AB6DDFEC90}" dt="2023-07-24T10:15:32.201" v="552" actId="2696"/>
        <pc:sldMkLst>
          <pc:docMk/>
          <pc:sldMk cId="543877056" sldId="317"/>
        </pc:sldMkLst>
        <pc:spChg chg="del mod">
          <ac:chgData name="Ліга Працівників" userId="cacb2423dfef8ae6" providerId="LiveId" clId="{AABAE363-BF81-4667-9D4F-61AB6DDFEC90}" dt="2023-07-24T10:15:22.583" v="550"/>
          <ac:spMkLst>
            <pc:docMk/>
            <pc:sldMk cId="543877056" sldId="317"/>
            <ac:spMk id="5" creationId="{A4A426CE-C104-4818-9821-691F942D97F6}"/>
          </ac:spMkLst>
        </pc:spChg>
      </pc:sldChg>
      <pc:sldChg chg="del ord">
        <pc:chgData name="Ліга Працівників" userId="cacb2423dfef8ae6" providerId="LiveId" clId="{AABAE363-BF81-4667-9D4F-61AB6DDFEC90}" dt="2023-07-24T09:34:54.396" v="169" actId="2696"/>
        <pc:sldMkLst>
          <pc:docMk/>
          <pc:sldMk cId="0" sldId="337"/>
        </pc:sldMkLst>
      </pc:sldChg>
      <pc:sldChg chg="addSp delSp modSp mod ord">
        <pc:chgData name="Ліга Працівників" userId="cacb2423dfef8ae6" providerId="LiveId" clId="{AABAE363-BF81-4667-9D4F-61AB6DDFEC90}" dt="2023-07-24T12:27:52.646" v="2141" actId="114"/>
        <pc:sldMkLst>
          <pc:docMk/>
          <pc:sldMk cId="0" sldId="338"/>
        </pc:sldMkLst>
        <pc:spChg chg="mod">
          <ac:chgData name="Ліга Працівників" userId="cacb2423dfef8ae6" providerId="LiveId" clId="{AABAE363-BF81-4667-9D4F-61AB6DDFEC90}" dt="2023-07-24T12:27:52.646" v="2141" actId="114"/>
          <ac:spMkLst>
            <pc:docMk/>
            <pc:sldMk cId="0" sldId="338"/>
            <ac:spMk id="21" creationId="{00000000-0000-0000-0000-000000000000}"/>
          </ac:spMkLst>
        </pc:spChg>
        <pc:spChg chg="mod">
          <ac:chgData name="Ліга Працівників" userId="cacb2423dfef8ae6" providerId="LiveId" clId="{AABAE363-BF81-4667-9D4F-61AB6DDFEC90}" dt="2023-07-24T09:06:35.840" v="19" actId="1076"/>
          <ac:spMkLst>
            <pc:docMk/>
            <pc:sldMk cId="0" sldId="338"/>
            <ac:spMk id="39" creationId="{00000000-0000-0000-0000-000000000000}"/>
          </ac:spMkLst>
        </pc:spChg>
        <pc:spChg chg="mod">
          <ac:chgData name="Ліга Працівників" userId="cacb2423dfef8ae6" providerId="LiveId" clId="{AABAE363-BF81-4667-9D4F-61AB6DDFEC90}" dt="2023-07-24T09:06:37.791" v="26" actId="1076"/>
          <ac:spMkLst>
            <pc:docMk/>
            <pc:sldMk cId="0" sldId="338"/>
            <ac:spMk id="40" creationId="{00000000-0000-0000-0000-000000000000}"/>
          </ac:spMkLst>
        </pc:spChg>
        <pc:spChg chg="mod">
          <ac:chgData name="Ліга Працівників" userId="cacb2423dfef8ae6" providerId="LiveId" clId="{AABAE363-BF81-4667-9D4F-61AB6DDFEC90}" dt="2023-07-24T09:06:36.927" v="24" actId="1076"/>
          <ac:spMkLst>
            <pc:docMk/>
            <pc:sldMk cId="0" sldId="338"/>
            <ac:spMk id="42" creationId="{00000000-0000-0000-0000-000000000000}"/>
          </ac:spMkLst>
        </pc:spChg>
        <pc:spChg chg="mod">
          <ac:chgData name="Ліга Працівників" userId="cacb2423dfef8ae6" providerId="LiveId" clId="{AABAE363-BF81-4667-9D4F-61AB6DDFEC90}" dt="2023-07-24T09:06:35.976" v="20" actId="1076"/>
          <ac:spMkLst>
            <pc:docMk/>
            <pc:sldMk cId="0" sldId="338"/>
            <ac:spMk id="50" creationId="{00000000-0000-0000-0000-000000000000}"/>
          </ac:spMkLst>
        </pc:spChg>
        <pc:spChg chg="add del">
          <ac:chgData name="Ліга Працівників" userId="cacb2423dfef8ae6" providerId="LiveId" clId="{AABAE363-BF81-4667-9D4F-61AB6DDFEC90}" dt="2023-07-24T09:06:36.581" v="22" actId="21"/>
          <ac:spMkLst>
            <pc:docMk/>
            <pc:sldMk cId="0" sldId="338"/>
            <ac:spMk id="60" creationId="{00000000-0000-0000-0000-000000000000}"/>
          </ac:spMkLst>
        </pc:spChg>
        <pc:spChg chg="mod">
          <ac:chgData name="Ліга Працівників" userId="cacb2423dfef8ae6" providerId="LiveId" clId="{AABAE363-BF81-4667-9D4F-61AB6DDFEC90}" dt="2023-07-24T09:06:39.223" v="32" actId="1076"/>
          <ac:spMkLst>
            <pc:docMk/>
            <pc:sldMk cId="0" sldId="338"/>
            <ac:spMk id="65" creationId="{00000000-0000-0000-0000-000000000000}"/>
          </ac:spMkLst>
        </pc:spChg>
        <pc:spChg chg="mod">
          <ac:chgData name="Ліга Працівників" userId="cacb2423dfef8ae6" providerId="LiveId" clId="{AABAE363-BF81-4667-9D4F-61AB6DDFEC90}" dt="2023-07-24T09:06:38.452" v="28" actId="1076"/>
          <ac:spMkLst>
            <pc:docMk/>
            <pc:sldMk cId="0" sldId="338"/>
            <ac:spMk id="66" creationId="{00000000-0000-0000-0000-000000000000}"/>
          </ac:spMkLst>
        </pc:spChg>
        <pc:spChg chg="mod">
          <ac:chgData name="Ліга Працівників" userId="cacb2423dfef8ae6" providerId="LiveId" clId="{AABAE363-BF81-4667-9D4F-61AB6DDFEC90}" dt="2023-07-24T09:06:39.026" v="31" actId="1076"/>
          <ac:spMkLst>
            <pc:docMk/>
            <pc:sldMk cId="0" sldId="338"/>
            <ac:spMk id="67" creationId="{00000000-0000-0000-0000-000000000000}"/>
          </ac:spMkLst>
        </pc:spChg>
        <pc:spChg chg="mod">
          <ac:chgData name="Ліга Працівників" userId="cacb2423dfef8ae6" providerId="LiveId" clId="{AABAE363-BF81-4667-9D4F-61AB6DDFEC90}" dt="2023-07-24T09:06:38.182" v="27" actId="1076"/>
          <ac:spMkLst>
            <pc:docMk/>
            <pc:sldMk cId="0" sldId="338"/>
            <ac:spMk id="68" creationId="{00000000-0000-0000-0000-000000000000}"/>
          </ac:spMkLst>
        </pc:spChg>
        <pc:spChg chg="mod">
          <ac:chgData name="Ліга Працівників" userId="cacb2423dfef8ae6" providerId="LiveId" clId="{AABAE363-BF81-4667-9D4F-61AB6DDFEC90}" dt="2023-07-24T09:06:38.806" v="30" actId="1076"/>
          <ac:spMkLst>
            <pc:docMk/>
            <pc:sldMk cId="0" sldId="338"/>
            <ac:spMk id="69" creationId="{00000000-0000-0000-0000-000000000000}"/>
          </ac:spMkLst>
        </pc:spChg>
        <pc:spChg chg="mod">
          <ac:chgData name="Ліга Працівників" userId="cacb2423dfef8ae6" providerId="LiveId" clId="{AABAE363-BF81-4667-9D4F-61AB6DDFEC90}" dt="2023-07-24T09:06:37.127" v="25" actId="1076"/>
          <ac:spMkLst>
            <pc:docMk/>
            <pc:sldMk cId="0" sldId="338"/>
            <ac:spMk id="70" creationId="{00000000-0000-0000-0000-000000000000}"/>
          </ac:spMkLst>
        </pc:spChg>
        <pc:spChg chg="mod">
          <ac:chgData name="Ліга Працівників" userId="cacb2423dfef8ae6" providerId="LiveId" clId="{AABAE363-BF81-4667-9D4F-61AB6DDFEC90}" dt="2023-07-24T09:06:38.623" v="29" actId="1076"/>
          <ac:spMkLst>
            <pc:docMk/>
            <pc:sldMk cId="0" sldId="338"/>
            <ac:spMk id="71" creationId="{00000000-0000-0000-0000-000000000000}"/>
          </ac:spMkLst>
        </pc:spChg>
        <pc:picChg chg="mod">
          <ac:chgData name="Ліга Працівників" userId="cacb2423dfef8ae6" providerId="LiveId" clId="{AABAE363-BF81-4667-9D4F-61AB6DDFEC90}" dt="2023-07-24T09:06:36.143" v="21" actId="1076"/>
          <ac:picMkLst>
            <pc:docMk/>
            <pc:sldMk cId="0" sldId="338"/>
            <ac:picMk id="22557" creationId="{00000000-0000-0000-0000-000000000000}"/>
          </ac:picMkLst>
        </pc:picChg>
        <pc:picChg chg="mod">
          <ac:chgData name="Ліга Працівників" userId="cacb2423dfef8ae6" providerId="LiveId" clId="{AABAE363-BF81-4667-9D4F-61AB6DDFEC90}" dt="2023-07-24T09:06:36.743" v="23" actId="1076"/>
          <ac:picMkLst>
            <pc:docMk/>
            <pc:sldMk cId="0" sldId="338"/>
            <ac:picMk id="22563" creationId="{00000000-0000-0000-0000-000000000000}"/>
          </ac:picMkLst>
        </pc:picChg>
      </pc:sldChg>
      <pc:sldChg chg="addSp delSp modSp del mod ord">
        <pc:chgData name="Ліга Працівників" userId="cacb2423dfef8ae6" providerId="LiveId" clId="{AABAE363-BF81-4667-9D4F-61AB6DDFEC90}" dt="2023-07-24T12:19:00.373" v="1900" actId="1076"/>
        <pc:sldMkLst>
          <pc:docMk/>
          <pc:sldMk cId="1693818356" sldId="348"/>
        </pc:sldMkLst>
        <pc:spChg chg="add del mod">
          <ac:chgData name="Ліга Працівників" userId="cacb2423dfef8ae6" providerId="LiveId" clId="{AABAE363-BF81-4667-9D4F-61AB6DDFEC90}" dt="2023-07-24T12:11:27.508" v="1836" actId="21"/>
          <ac:spMkLst>
            <pc:docMk/>
            <pc:sldMk cId="1693818356" sldId="348"/>
            <ac:spMk id="3" creationId="{3C0FAB62-87F2-3C0C-EE61-1169F73A1E07}"/>
          </ac:spMkLst>
        </pc:spChg>
        <pc:spChg chg="del">
          <ac:chgData name="Ліга Працівників" userId="cacb2423dfef8ae6" providerId="LiveId" clId="{AABAE363-BF81-4667-9D4F-61AB6DDFEC90}" dt="2023-07-24T12:11:24.209" v="1835" actId="21"/>
          <ac:spMkLst>
            <pc:docMk/>
            <pc:sldMk cId="1693818356" sldId="348"/>
            <ac:spMk id="5" creationId="{FF914BEC-1D55-44BD-BFD0-ABEF89B2EF09}"/>
          </ac:spMkLst>
        </pc:spChg>
        <pc:spChg chg="mod">
          <ac:chgData name="Ліга Працівників" userId="cacb2423dfef8ae6" providerId="LiveId" clId="{AABAE363-BF81-4667-9D4F-61AB6DDFEC90}" dt="2023-07-24T11:00:51.938" v="886" actId="20577"/>
          <ac:spMkLst>
            <pc:docMk/>
            <pc:sldMk cId="1693818356" sldId="348"/>
            <ac:spMk id="13" creationId="{00000000-0000-0000-0000-000000000000}"/>
          </ac:spMkLst>
        </pc:spChg>
        <pc:spChg chg="mod">
          <ac:chgData name="Ліга Працівників" userId="cacb2423dfef8ae6" providerId="LiveId" clId="{AABAE363-BF81-4667-9D4F-61AB6DDFEC90}" dt="2023-07-24T12:19:00.373" v="1900" actId="1076"/>
          <ac:spMkLst>
            <pc:docMk/>
            <pc:sldMk cId="1693818356" sldId="348"/>
            <ac:spMk id="15" creationId="{00000000-0000-0000-0000-000000000000}"/>
          </ac:spMkLst>
        </pc:spChg>
        <pc:spChg chg="mod">
          <ac:chgData name="Ліга Працівників" userId="cacb2423dfef8ae6" providerId="LiveId" clId="{AABAE363-BF81-4667-9D4F-61AB6DDFEC90}" dt="2023-07-24T12:14:44.341" v="1871" actId="1076"/>
          <ac:spMkLst>
            <pc:docMk/>
            <pc:sldMk cId="1693818356" sldId="348"/>
            <ac:spMk id="16" creationId="{00000000-0000-0000-0000-000000000000}"/>
          </ac:spMkLst>
        </pc:spChg>
      </pc:sldChg>
      <pc:sldChg chg="addSp delSp modSp mod ord">
        <pc:chgData name="Ліга Працівників" userId="cacb2423dfef8ae6" providerId="LiveId" clId="{AABAE363-BF81-4667-9D4F-61AB6DDFEC90}" dt="2023-07-24T12:25:48.053" v="2137" actId="20577"/>
        <pc:sldMkLst>
          <pc:docMk/>
          <pc:sldMk cId="779952104" sldId="350"/>
        </pc:sldMkLst>
        <pc:spChg chg="add del mod">
          <ac:chgData name="Ліга Працівників" userId="cacb2423dfef8ae6" providerId="LiveId" clId="{AABAE363-BF81-4667-9D4F-61AB6DDFEC90}" dt="2023-07-24T12:20:29.898" v="1906" actId="21"/>
          <ac:spMkLst>
            <pc:docMk/>
            <pc:sldMk cId="779952104" sldId="350"/>
            <ac:spMk id="3" creationId="{F97F1BBC-C8D3-F620-5B5A-7B980EBAF04F}"/>
          </ac:spMkLst>
        </pc:spChg>
        <pc:spChg chg="del">
          <ac:chgData name="Ліга Працівників" userId="cacb2423dfef8ae6" providerId="LiveId" clId="{AABAE363-BF81-4667-9D4F-61AB6DDFEC90}" dt="2023-07-24T12:20:25.475" v="1905" actId="21"/>
          <ac:spMkLst>
            <pc:docMk/>
            <pc:sldMk cId="779952104" sldId="350"/>
            <ac:spMk id="5" creationId="{FF914BEC-1D55-44BD-BFD0-ABEF89B2EF09}"/>
          </ac:spMkLst>
        </pc:spChg>
        <pc:spChg chg="del">
          <ac:chgData name="Ліга Працівників" userId="cacb2423dfef8ae6" providerId="LiveId" clId="{AABAE363-BF81-4667-9D4F-61AB6DDFEC90}" dt="2023-07-24T12:20:23.446" v="1904" actId="21"/>
          <ac:spMkLst>
            <pc:docMk/>
            <pc:sldMk cId="779952104" sldId="350"/>
            <ac:spMk id="6" creationId="{00000000-0000-0000-0000-000000000000}"/>
          </ac:spMkLst>
        </pc:spChg>
        <pc:spChg chg="add mod">
          <ac:chgData name="Ліга Працівників" userId="cacb2423dfef8ae6" providerId="LiveId" clId="{AABAE363-BF81-4667-9D4F-61AB6DDFEC90}" dt="2023-07-24T12:25:48.053" v="2137" actId="20577"/>
          <ac:spMkLst>
            <pc:docMk/>
            <pc:sldMk cId="779952104" sldId="350"/>
            <ac:spMk id="7" creationId="{AE1B005A-CD0D-1E0B-8739-A0D42C7BD00D}"/>
          </ac:spMkLst>
        </pc:spChg>
        <pc:spChg chg="mod">
          <ac:chgData name="Ліга Працівників" userId="cacb2423dfef8ae6" providerId="LiveId" clId="{AABAE363-BF81-4667-9D4F-61AB6DDFEC90}" dt="2023-07-24T12:20:18.229" v="1903" actId="1076"/>
          <ac:spMkLst>
            <pc:docMk/>
            <pc:sldMk cId="779952104" sldId="350"/>
            <ac:spMk id="26629" creationId="{00000000-0000-0000-0000-000000000000}"/>
          </ac:spMkLst>
        </pc:spChg>
        <pc:picChg chg="mod">
          <ac:chgData name="Ліга Працівників" userId="cacb2423dfef8ae6" providerId="LiveId" clId="{AABAE363-BF81-4667-9D4F-61AB6DDFEC90}" dt="2023-07-24T12:20:15.893" v="1902" actId="1076"/>
          <ac:picMkLst>
            <pc:docMk/>
            <pc:sldMk cId="779952104" sldId="350"/>
            <ac:picMk id="26625" creationId="{00000000-0000-0000-0000-000000000000}"/>
          </ac:picMkLst>
        </pc:picChg>
        <pc:picChg chg="del">
          <ac:chgData name="Ліга Працівників" userId="cacb2423dfef8ae6" providerId="LiveId" clId="{AABAE363-BF81-4667-9D4F-61AB6DDFEC90}" dt="2023-07-24T12:20:12.882" v="1901" actId="21"/>
          <ac:picMkLst>
            <pc:docMk/>
            <pc:sldMk cId="779952104" sldId="350"/>
            <ac:picMk id="26626" creationId="{00000000-0000-0000-0000-000000000000}"/>
          </ac:picMkLst>
        </pc:picChg>
      </pc:sldChg>
      <pc:sldChg chg="modSp mod">
        <pc:chgData name="Ліга Працівників" userId="cacb2423dfef8ae6" providerId="LiveId" clId="{AABAE363-BF81-4667-9D4F-61AB6DDFEC90}" dt="2023-07-24T11:07:47.083" v="1022" actId="14100"/>
        <pc:sldMkLst>
          <pc:docMk/>
          <pc:sldMk cId="0" sldId="351"/>
        </pc:sldMkLst>
        <pc:spChg chg="mod">
          <ac:chgData name="Ліга Працівників" userId="cacb2423dfef8ae6" providerId="LiveId" clId="{AABAE363-BF81-4667-9D4F-61AB6DDFEC90}" dt="2023-07-24T11:07:47.083" v="1022" actId="14100"/>
          <ac:spMkLst>
            <pc:docMk/>
            <pc:sldMk cId="0" sldId="351"/>
            <ac:spMk id="6" creationId="{00000000-0000-0000-0000-000000000000}"/>
          </ac:spMkLst>
        </pc:spChg>
      </pc:sldChg>
      <pc:sldChg chg="modSp mod">
        <pc:chgData name="Ліга Працівників" userId="cacb2423dfef8ae6" providerId="LiveId" clId="{AABAE363-BF81-4667-9D4F-61AB6DDFEC90}" dt="2023-07-24T11:07:59.339" v="1027" actId="14100"/>
        <pc:sldMkLst>
          <pc:docMk/>
          <pc:sldMk cId="0" sldId="353"/>
        </pc:sldMkLst>
        <pc:spChg chg="mod">
          <ac:chgData name="Ліга Працівників" userId="cacb2423dfef8ae6" providerId="LiveId" clId="{AABAE363-BF81-4667-9D4F-61AB6DDFEC90}" dt="2023-07-24T11:07:59.339" v="1027" actId="14100"/>
          <ac:spMkLst>
            <pc:docMk/>
            <pc:sldMk cId="0" sldId="353"/>
            <ac:spMk id="12" creationId="{00000000-0000-0000-0000-000000000000}"/>
          </ac:spMkLst>
        </pc:spChg>
      </pc:sldChg>
      <pc:sldChg chg="modSp mod ord">
        <pc:chgData name="Ліга Працівників" userId="cacb2423dfef8ae6" providerId="LiveId" clId="{AABAE363-BF81-4667-9D4F-61AB6DDFEC90}" dt="2023-07-24T12:31:42.503" v="2170"/>
        <pc:sldMkLst>
          <pc:docMk/>
          <pc:sldMk cId="0" sldId="354"/>
        </pc:sldMkLst>
        <pc:spChg chg="mod">
          <ac:chgData name="Ліга Працівників" userId="cacb2423dfef8ae6" providerId="LiveId" clId="{AABAE363-BF81-4667-9D4F-61AB6DDFEC90}" dt="2023-07-24T10:58:40.264" v="862" actId="20577"/>
          <ac:spMkLst>
            <pc:docMk/>
            <pc:sldMk cId="0" sldId="354"/>
            <ac:spMk id="6" creationId="{00000000-0000-0000-0000-000000000000}"/>
          </ac:spMkLst>
        </pc:spChg>
      </pc:sldChg>
      <pc:sldChg chg="delSp modSp mod">
        <pc:chgData name="Ліга Працівників" userId="cacb2423dfef8ae6" providerId="LiveId" clId="{AABAE363-BF81-4667-9D4F-61AB6DDFEC90}" dt="2023-07-24T11:08:27.302" v="1033" actId="21"/>
        <pc:sldMkLst>
          <pc:docMk/>
          <pc:sldMk cId="0" sldId="355"/>
        </pc:sldMkLst>
        <pc:spChg chg="del mod">
          <ac:chgData name="Ліга Працівників" userId="cacb2423dfef8ae6" providerId="LiveId" clId="{AABAE363-BF81-4667-9D4F-61AB6DDFEC90}" dt="2023-07-24T11:08:27.302" v="1033" actId="21"/>
          <ac:spMkLst>
            <pc:docMk/>
            <pc:sldMk cId="0" sldId="355"/>
            <ac:spMk id="11" creationId="{00000000-0000-0000-0000-000000000000}"/>
          </ac:spMkLst>
        </pc:spChg>
      </pc:sldChg>
      <pc:sldChg chg="delSp mod">
        <pc:chgData name="Ліга Працівників" userId="cacb2423dfef8ae6" providerId="LiveId" clId="{AABAE363-BF81-4667-9D4F-61AB6DDFEC90}" dt="2023-07-24T11:04:21.214" v="939" actId="21"/>
        <pc:sldMkLst>
          <pc:docMk/>
          <pc:sldMk cId="0" sldId="357"/>
        </pc:sldMkLst>
        <pc:spChg chg="del">
          <ac:chgData name="Ліга Працівників" userId="cacb2423dfef8ae6" providerId="LiveId" clId="{AABAE363-BF81-4667-9D4F-61AB6DDFEC90}" dt="2023-07-24T11:04:21.214" v="939" actId="21"/>
          <ac:spMkLst>
            <pc:docMk/>
            <pc:sldMk cId="0" sldId="357"/>
            <ac:spMk id="6" creationId="{00000000-0000-0000-0000-000000000000}"/>
          </ac:spMkLst>
        </pc:spChg>
      </pc:sldChg>
      <pc:sldChg chg="delSp modSp mod">
        <pc:chgData name="Ліга Працівників" userId="cacb2423dfef8ae6" providerId="LiveId" clId="{AABAE363-BF81-4667-9D4F-61AB6DDFEC90}" dt="2023-07-24T10:02:58.837" v="395" actId="6549"/>
        <pc:sldMkLst>
          <pc:docMk/>
          <pc:sldMk cId="2538691718" sldId="359"/>
        </pc:sldMkLst>
        <pc:spChg chg="mod">
          <ac:chgData name="Ліга Працівників" userId="cacb2423dfef8ae6" providerId="LiveId" clId="{AABAE363-BF81-4667-9D4F-61AB6DDFEC90}" dt="2023-07-24T10:02:58.837" v="395" actId="6549"/>
          <ac:spMkLst>
            <pc:docMk/>
            <pc:sldMk cId="2538691718" sldId="359"/>
            <ac:spMk id="5" creationId="{A4A426CE-C104-4818-9821-691F942D97F6}"/>
          </ac:spMkLst>
        </pc:spChg>
        <pc:spChg chg="del mod">
          <ac:chgData name="Ліга Працівників" userId="cacb2423dfef8ae6" providerId="LiveId" clId="{AABAE363-BF81-4667-9D4F-61AB6DDFEC90}" dt="2023-07-24T09:03:33.242" v="2" actId="21"/>
          <ac:spMkLst>
            <pc:docMk/>
            <pc:sldMk cId="2538691718" sldId="359"/>
            <ac:spMk id="6" creationId="{E76DA4D5-BAE4-9828-33F9-0E8CA632570D}"/>
          </ac:spMkLst>
        </pc:spChg>
      </pc:sldChg>
      <pc:sldChg chg="delSp add mod">
        <pc:chgData name="Ліга Працівників" userId="cacb2423dfef8ae6" providerId="LiveId" clId="{AABAE363-BF81-4667-9D4F-61AB6DDFEC90}" dt="2023-07-24T11:01:55.480" v="894" actId="21"/>
        <pc:sldMkLst>
          <pc:docMk/>
          <pc:sldMk cId="2181166021" sldId="367"/>
        </pc:sldMkLst>
        <pc:spChg chg="add del mod">
          <ac:chgData name="Ліга Працівників" userId="cacb2423dfef8ae6" providerId="LiveId" clId="{AABAE363-BF81-4667-9D4F-61AB6DDFEC90}" dt="2023-07-24T12:12:23.506" v="1855" actId="21"/>
          <ac:spMkLst>
            <pc:docMk/>
            <pc:sldMk cId="2181166021" sldId="367"/>
            <ac:spMk id="4" creationId="{65C5491E-C9ED-BA48-4F80-591154A7C275}"/>
          </ac:spMkLst>
        </pc:spChg>
        <pc:spChg chg="mod">
          <ac:chgData name="Ліга Працівників" userId="cacb2423dfef8ae6" providerId="LiveId" clId="{AABAE363-BF81-4667-9D4F-61AB6DDFEC90}" dt="2023-07-24T12:21:41.429" v="1922" actId="1076"/>
          <ac:spMkLst>
            <pc:docMk/>
            <pc:sldMk cId="2181166021" sldId="367"/>
            <ac:spMk id="11" creationId="{A4A426CE-C104-4818-9821-691F942D97F6}"/>
          </ac:spMkLst>
        </pc:spChg>
        <pc:spChg chg="del">
          <ac:chgData name="Ліга Працівників" userId="cacb2423dfef8ae6" providerId="LiveId" clId="{AABAE363-BF81-4667-9D4F-61AB6DDFEC90}" dt="2023-07-24T12:12:29.690" v="1856" actId="21"/>
          <ac:spMkLst>
            <pc:docMk/>
            <pc:sldMk cId="2181166021" sldId="367"/>
            <ac:spMk id="12" creationId="{00000000-0000-0000-0000-000000000000}"/>
          </ac:spMkLst>
        </pc:spChg>
        <pc:spChg chg="del">
          <ac:chgData name="Ліга Працівників" userId="cacb2423dfef8ae6" providerId="LiveId" clId="{AABAE363-BF81-4667-9D4F-61AB6DDFEC90}" dt="2023-07-24T11:01:55.480" v="894" actId="21"/>
          <ac:spMkLst>
            <pc:docMk/>
            <pc:sldMk cId="2181166021" sldId="367"/>
            <ac:spMk id="19" creationId="{00000000-0000-0000-0000-000000000000}"/>
          </ac:spMkLst>
        </pc:spChg>
        <pc:spChg chg="del">
          <ac:chgData name="Ліга Працівників" userId="cacb2423dfef8ae6" providerId="LiveId" clId="{AABAE363-BF81-4667-9D4F-61AB6DDFEC90}" dt="2023-07-24T12:12:20.216" v="1854" actId="21"/>
          <ac:spMkLst>
            <pc:docMk/>
            <pc:sldMk cId="2181166021" sldId="367"/>
            <ac:spMk id="20" creationId="{FF914BEC-1D55-44BD-BFD0-ABEF89B2EF09}"/>
          </ac:spMkLst>
        </pc:spChg>
        <pc:spChg chg="del">
          <ac:chgData name="Ліга Працівників" userId="cacb2423dfef8ae6" providerId="LiveId" clId="{AABAE363-BF81-4667-9D4F-61AB6DDFEC90}" dt="2023-07-24T12:21:13.154" v="1913" actId="21"/>
          <ac:spMkLst>
            <pc:docMk/>
            <pc:sldMk cId="2181166021" sldId="367"/>
            <ac:spMk id="21" creationId="{00000000-0000-0000-0000-000000000000}"/>
          </ac:spMkLst>
        </pc:spChg>
        <pc:spChg chg="del mod">
          <ac:chgData name="Ліга Працівників" userId="cacb2423dfef8ae6" providerId="LiveId" clId="{AABAE363-BF81-4667-9D4F-61AB6DDFEC90}" dt="2023-07-24T12:21:07.137" v="1911" actId="21"/>
          <ac:spMkLst>
            <pc:docMk/>
            <pc:sldMk cId="2181166021" sldId="367"/>
            <ac:spMk id="22" creationId="{00000000-0000-0000-0000-000000000000}"/>
          </ac:spMkLst>
        </pc:spChg>
        <pc:picChg chg="del">
          <ac:chgData name="Ліга Працівників" userId="cacb2423dfef8ae6" providerId="LiveId" clId="{AABAE363-BF81-4667-9D4F-61AB6DDFEC90}" dt="2023-07-24T12:21:23.552" v="1917" actId="21"/>
          <ac:picMkLst>
            <pc:docMk/>
            <pc:sldMk cId="2181166021" sldId="367"/>
            <ac:picMk id="7" creationId="{00000000-0000-0000-0000-000000000000}"/>
          </ac:picMkLst>
        </pc:picChg>
        <pc:picChg chg="del">
          <ac:chgData name="Ліга Працівників" userId="cacb2423dfef8ae6" providerId="LiveId" clId="{AABAE363-BF81-4667-9D4F-61AB6DDFEC90}" dt="2023-07-24T12:22:00.350" v="1929" actId="21"/>
          <ac:picMkLst>
            <pc:docMk/>
            <pc:sldMk cId="2181166021" sldId="367"/>
            <ac:picMk id="13" creationId="{00000000-0000-0000-0000-000000000000}"/>
          </ac:picMkLst>
        </pc:picChg>
        <pc:picChg chg="del">
          <ac:chgData name="Ліга Працівників" userId="cacb2423dfef8ae6" providerId="LiveId" clId="{AABAE363-BF81-4667-9D4F-61AB6DDFEC90}" dt="2023-07-24T12:21:55.456" v="1927" actId="21"/>
          <ac:picMkLst>
            <pc:docMk/>
            <pc:sldMk cId="2181166021" sldId="367"/>
            <ac:picMk id="14" creationId="{00000000-0000-0000-0000-000000000000}"/>
          </ac:picMkLst>
        </pc:picChg>
        <pc:picChg chg="del">
          <ac:chgData name="Ліга Працівників" userId="cacb2423dfef8ae6" providerId="LiveId" clId="{AABAE363-BF81-4667-9D4F-61AB6DDFEC90}" dt="2023-07-24T12:21:44.911" v="1923" actId="21"/>
          <ac:picMkLst>
            <pc:docMk/>
            <pc:sldMk cId="2181166021" sldId="367"/>
            <ac:picMk id="15" creationId="{00000000-0000-0000-0000-000000000000}"/>
          </ac:picMkLst>
        </pc:picChg>
        <pc:picChg chg="del">
          <ac:chgData name="Ліга Працівників" userId="cacb2423dfef8ae6" providerId="LiveId" clId="{AABAE363-BF81-4667-9D4F-61AB6DDFEC90}" dt="2023-07-24T12:21:18.266" v="1915" actId="21"/>
          <ac:picMkLst>
            <pc:docMk/>
            <pc:sldMk cId="2181166021" sldId="367"/>
            <ac:picMk id="16" creationId="{00000000-0000-0000-0000-000000000000}"/>
          </ac:picMkLst>
        </pc:picChg>
        <pc:picChg chg="del">
          <ac:chgData name="Ліга Працівників" userId="cacb2423dfef8ae6" providerId="LiveId" clId="{AABAE363-BF81-4667-9D4F-61AB6DDFEC90}" dt="2023-07-24T12:21:32.399" v="1920" actId="21"/>
          <ac:picMkLst>
            <pc:docMk/>
            <pc:sldMk cId="2181166021" sldId="367"/>
            <ac:picMk id="17" creationId="{00000000-0000-0000-0000-000000000000}"/>
          </ac:picMkLst>
        </pc:picChg>
        <pc:picChg chg="del">
          <ac:chgData name="Ліга Працівників" userId="cacb2423dfef8ae6" providerId="LiveId" clId="{AABAE363-BF81-4667-9D4F-61AB6DDFEC90}" dt="2023-07-24T12:21:50.767" v="1925" actId="21"/>
          <ac:picMkLst>
            <pc:docMk/>
            <pc:sldMk cId="2181166021" sldId="367"/>
            <ac:picMk id="18" creationId="{00000000-0000-0000-0000-000000000000}"/>
          </ac:picMkLst>
        </pc:picChg>
      </pc:sldChg>
      <pc:sldChg chg="delSp modSp del mod ord">
        <pc:chgData name="Ліга Працівників" userId="cacb2423dfef8ae6" providerId="LiveId" clId="{AABAE363-BF81-4667-9D4F-61AB6DDFEC90}" dt="2023-07-24T12:14:28.916" v="1870" actId="6549"/>
        <pc:sldMkLst>
          <pc:docMk/>
          <pc:sldMk cId="3911170701" sldId="369"/>
        </pc:sldMkLst>
        <pc:spChg chg="del">
          <ac:chgData name="Ліга Працівників" userId="cacb2423dfef8ae6" providerId="LiveId" clId="{AABAE363-BF81-4667-9D4F-61AB6DDFEC90}" dt="2023-07-24T12:14:15.978" v="1864" actId="21"/>
          <ac:spMkLst>
            <pc:docMk/>
            <pc:sldMk cId="3911170701" sldId="369"/>
            <ac:spMk id="11" creationId="{FF914BEC-1D55-44BD-BFD0-ABEF89B2EF09}"/>
          </ac:spMkLst>
        </pc:spChg>
        <pc:spChg chg="mod">
          <ac:chgData name="Ліга Працівників" userId="cacb2423dfef8ae6" providerId="LiveId" clId="{AABAE363-BF81-4667-9D4F-61AB6DDFEC90}" dt="2023-07-24T11:00:42.016" v="882" actId="20577"/>
          <ac:spMkLst>
            <pc:docMk/>
            <pc:sldMk cId="3911170701" sldId="369"/>
            <ac:spMk id="13" creationId="{00000000-0000-0000-0000-000000000000}"/>
          </ac:spMkLst>
        </pc:spChg>
        <pc:spChg chg="mod">
          <ac:chgData name="Ліга Працівників" userId="cacb2423dfef8ae6" providerId="LiveId" clId="{AABAE363-BF81-4667-9D4F-61AB6DDFEC90}" dt="2023-07-24T12:14:28.916" v="1870" actId="6549"/>
          <ac:spMkLst>
            <pc:docMk/>
            <pc:sldMk cId="3911170701" sldId="369"/>
            <ac:spMk id="14" creationId="{00000000-0000-0000-0000-000000000000}"/>
          </ac:spMkLst>
        </pc:spChg>
      </pc:sldChg>
      <pc:sldChg chg="delSp modSp mod">
        <pc:chgData name="Ліга Працівників" userId="cacb2423dfef8ae6" providerId="LiveId" clId="{AABAE363-BF81-4667-9D4F-61AB6DDFEC90}" dt="2023-07-24T12:36:15.976" v="2241" actId="21"/>
        <pc:sldMkLst>
          <pc:docMk/>
          <pc:sldMk cId="0" sldId="375"/>
        </pc:sldMkLst>
        <pc:spChg chg="mod">
          <ac:chgData name="Ліга Працівників" userId="cacb2423dfef8ae6" providerId="LiveId" clId="{AABAE363-BF81-4667-9D4F-61AB6DDFEC90}" dt="2023-07-24T11:00:08.530" v="874" actId="20577"/>
          <ac:spMkLst>
            <pc:docMk/>
            <pc:sldMk cId="0" sldId="375"/>
            <ac:spMk id="4" creationId="{00000000-0000-0000-0000-000000000000}"/>
          </ac:spMkLst>
        </pc:spChg>
        <pc:picChg chg="del">
          <ac:chgData name="Ліга Працівників" userId="cacb2423dfef8ae6" providerId="LiveId" clId="{AABAE363-BF81-4667-9D4F-61AB6DDFEC90}" dt="2023-07-24T12:36:15.976" v="2241" actId="21"/>
          <ac:picMkLst>
            <pc:docMk/>
            <pc:sldMk cId="0" sldId="375"/>
            <ac:picMk id="5" creationId="{00000000-0000-0000-0000-000000000000}"/>
          </ac:picMkLst>
        </pc:picChg>
      </pc:sldChg>
      <pc:sldChg chg="modSp mod ord">
        <pc:chgData name="Ліга Працівників" userId="cacb2423dfef8ae6" providerId="LiveId" clId="{AABAE363-BF81-4667-9D4F-61AB6DDFEC90}" dt="2023-07-24T11:08:54.771" v="1039" actId="14100"/>
        <pc:sldMkLst>
          <pc:docMk/>
          <pc:sldMk cId="1020733693" sldId="390"/>
        </pc:sldMkLst>
        <pc:spChg chg="mod">
          <ac:chgData name="Ліга Працівників" userId="cacb2423dfef8ae6" providerId="LiveId" clId="{AABAE363-BF81-4667-9D4F-61AB6DDFEC90}" dt="2023-07-24T11:08:54.771" v="1039" actId="14100"/>
          <ac:spMkLst>
            <pc:docMk/>
            <pc:sldMk cId="1020733693" sldId="390"/>
            <ac:spMk id="9" creationId="{00000000-0000-0000-0000-000000000000}"/>
          </ac:spMkLst>
        </pc:spChg>
      </pc:sldChg>
      <pc:sldChg chg="addSp delSp modSp mod">
        <pc:chgData name="Ліга Працівників" userId="cacb2423dfef8ae6" providerId="LiveId" clId="{AABAE363-BF81-4667-9D4F-61AB6DDFEC90}" dt="2023-07-24T11:08:17.365" v="1031" actId="1076"/>
        <pc:sldMkLst>
          <pc:docMk/>
          <pc:sldMk cId="0" sldId="391"/>
        </pc:sldMkLst>
        <pc:spChg chg="add mod">
          <ac:chgData name="Ліга Працівників" userId="cacb2423dfef8ae6" providerId="LiveId" clId="{AABAE363-BF81-4667-9D4F-61AB6DDFEC90}" dt="2023-07-24T11:08:17.365" v="1031" actId="1076"/>
          <ac:spMkLst>
            <pc:docMk/>
            <pc:sldMk cId="0" sldId="391"/>
            <ac:spMk id="2" creationId="{4CF52828-908B-B753-DDD1-0F1B53A3A3FC}"/>
          </ac:spMkLst>
        </pc:spChg>
        <pc:spChg chg="del">
          <ac:chgData name="Ліга Працівників" userId="cacb2423dfef8ae6" providerId="LiveId" clId="{AABAE363-BF81-4667-9D4F-61AB6DDFEC90}" dt="2023-07-24T11:08:15.580" v="1030" actId="21"/>
          <ac:spMkLst>
            <pc:docMk/>
            <pc:sldMk cId="0" sldId="391"/>
            <ac:spMk id="13" creationId="{00000000-0000-0000-0000-000000000000}"/>
          </ac:spMkLst>
        </pc:spChg>
      </pc:sldChg>
      <pc:sldChg chg="delSp mod">
        <pc:chgData name="Ліга Працівників" userId="cacb2423dfef8ae6" providerId="LiveId" clId="{AABAE363-BF81-4667-9D4F-61AB6DDFEC90}" dt="2023-07-24T11:09:09.182" v="1040" actId="21"/>
        <pc:sldMkLst>
          <pc:docMk/>
          <pc:sldMk cId="0" sldId="394"/>
        </pc:sldMkLst>
        <pc:spChg chg="del">
          <ac:chgData name="Ліга Працівників" userId="cacb2423dfef8ae6" providerId="LiveId" clId="{AABAE363-BF81-4667-9D4F-61AB6DDFEC90}" dt="2023-07-24T11:09:09.182" v="1040" actId="21"/>
          <ac:spMkLst>
            <pc:docMk/>
            <pc:sldMk cId="0" sldId="394"/>
            <ac:spMk id="13" creationId="{00000000-0000-0000-0000-000000000000}"/>
          </ac:spMkLst>
        </pc:spChg>
      </pc:sldChg>
      <pc:sldChg chg="add">
        <pc:chgData name="Ліга Працівників" userId="cacb2423dfef8ae6" providerId="LiveId" clId="{AABAE363-BF81-4667-9D4F-61AB6DDFEC90}" dt="2023-07-24T10:40:01.700" v="736"/>
        <pc:sldMkLst>
          <pc:docMk/>
          <pc:sldMk cId="4077344280" sldId="397"/>
        </pc:sldMkLst>
        <pc:spChg chg="add del mod">
          <ac:chgData name="Ліга Працівників" userId="cacb2423dfef8ae6" providerId="LiveId" clId="{AABAE363-BF81-4667-9D4F-61AB6DDFEC90}" dt="2023-07-24T11:46:54.827" v="1536" actId="21"/>
          <ac:spMkLst>
            <pc:docMk/>
            <pc:sldMk cId="4077344280" sldId="397"/>
            <ac:spMk id="3" creationId="{0A8D2F0D-9E18-3DF3-18D5-E512F08F225F}"/>
          </ac:spMkLst>
        </pc:spChg>
        <pc:spChg chg="add del mod">
          <ac:chgData name="Ліга Працівників" userId="cacb2423dfef8ae6" providerId="LiveId" clId="{AABAE363-BF81-4667-9D4F-61AB6DDFEC90}" dt="2023-07-24T11:46:57.883" v="1537" actId="21"/>
          <ac:spMkLst>
            <pc:docMk/>
            <pc:sldMk cId="4077344280" sldId="397"/>
            <ac:spMk id="4" creationId="{466AE853-43E8-11AE-8A6F-8ECC083BB002}"/>
          </ac:spMkLst>
        </pc:spChg>
        <pc:spChg chg="mod">
          <ac:chgData name="Ліга Працівників" userId="cacb2423dfef8ae6" providerId="LiveId" clId="{AABAE363-BF81-4667-9D4F-61AB6DDFEC90}" dt="2023-07-24T10:18:42.794" v="577" actId="1076"/>
          <ac:spMkLst>
            <pc:docMk/>
            <pc:sldMk cId="4077344280" sldId="397"/>
            <ac:spMk id="11" creationId="{A4A426CE-C104-4818-9821-691F942D97F6}"/>
          </ac:spMkLst>
        </pc:spChg>
        <pc:spChg chg="mod">
          <ac:chgData name="Ліга Працівників" userId="cacb2423dfef8ae6" providerId="LiveId" clId="{AABAE363-BF81-4667-9D4F-61AB6DDFEC90}" dt="2023-07-24T12:18:54.453" v="1899" actId="1076"/>
          <ac:spMkLst>
            <pc:docMk/>
            <pc:sldMk cId="4077344280" sldId="397"/>
            <ac:spMk id="12" creationId="{00000000-0000-0000-0000-000000000000}"/>
          </ac:spMkLst>
        </pc:spChg>
        <pc:spChg chg="del mod">
          <ac:chgData name="Ліга Працівників" userId="cacb2423dfef8ae6" providerId="LiveId" clId="{AABAE363-BF81-4667-9D4F-61AB6DDFEC90}" dt="2023-07-24T11:57:53.434" v="1740" actId="21"/>
          <ac:spMkLst>
            <pc:docMk/>
            <pc:sldMk cId="4077344280" sldId="397"/>
            <ac:spMk id="19" creationId="{00000000-0000-0000-0000-000000000000}"/>
          </ac:spMkLst>
        </pc:spChg>
        <pc:picChg chg="mod">
          <ac:chgData name="Ліга Працівників" userId="cacb2423dfef8ae6" providerId="LiveId" clId="{AABAE363-BF81-4667-9D4F-61AB6DDFEC90}" dt="2023-07-24T10:17:54.853" v="569" actId="1076"/>
          <ac:picMkLst>
            <pc:docMk/>
            <pc:sldMk cId="4077344280" sldId="397"/>
            <ac:picMk id="7" creationId="{00000000-0000-0000-0000-000000000000}"/>
          </ac:picMkLst>
        </pc:picChg>
        <pc:picChg chg="mod">
          <ac:chgData name="Ліга Працівників" userId="cacb2423dfef8ae6" providerId="LiveId" clId="{AABAE363-BF81-4667-9D4F-61AB6DDFEC90}" dt="2023-07-24T12:09:29.150" v="1833" actId="1076"/>
          <ac:picMkLst>
            <pc:docMk/>
            <pc:sldMk cId="4077344280" sldId="397"/>
            <ac:picMk id="8" creationId="{00000000-0000-0000-0000-000000000000}"/>
          </ac:picMkLst>
        </pc:picChg>
        <pc:picChg chg="mod">
          <ac:chgData name="Ліга Працівників" userId="cacb2423dfef8ae6" providerId="LiveId" clId="{AABAE363-BF81-4667-9D4F-61AB6DDFEC90}" dt="2023-07-24T12:09:30.454" v="1834" actId="1076"/>
          <ac:picMkLst>
            <pc:docMk/>
            <pc:sldMk cId="4077344280" sldId="397"/>
            <ac:picMk id="9" creationId="{00000000-0000-0000-0000-000000000000}"/>
          </ac:picMkLst>
        </pc:picChg>
        <pc:picChg chg="mod">
          <ac:chgData name="Ліга Працівників" userId="cacb2423dfef8ae6" providerId="LiveId" clId="{AABAE363-BF81-4667-9D4F-61AB6DDFEC90}" dt="2023-07-24T11:58:40.007" v="1760" actId="14100"/>
          <ac:picMkLst>
            <pc:docMk/>
            <pc:sldMk cId="4077344280" sldId="397"/>
            <ac:picMk id="16" creationId="{00000000-0000-0000-0000-000000000000}"/>
          </ac:picMkLst>
        </pc:picChg>
        <pc:picChg chg="mod">
          <ac:chgData name="Ліга Працівників" userId="cacb2423dfef8ae6" providerId="LiveId" clId="{AABAE363-BF81-4667-9D4F-61AB6DDFEC90}" dt="2023-07-24T11:58:31.886" v="1757" actId="1076"/>
          <ac:picMkLst>
            <pc:docMk/>
            <pc:sldMk cId="4077344280" sldId="397"/>
            <ac:picMk id="17" creationId="{00000000-0000-0000-0000-000000000000}"/>
          </ac:picMkLst>
        </pc:picChg>
        <pc:picChg chg="del">
          <ac:chgData name="Ліга Працівників" userId="cacb2423dfef8ae6" providerId="LiveId" clId="{AABAE363-BF81-4667-9D4F-61AB6DDFEC90}" dt="2023-07-24T10:16:20.595" v="555" actId="21"/>
          <ac:picMkLst>
            <pc:docMk/>
            <pc:sldMk cId="4077344280" sldId="397"/>
            <ac:picMk id="18" creationId="{00000000-0000-0000-0000-000000000000}"/>
          </ac:picMkLst>
        </pc:picChg>
      </pc:sldChg>
      <pc:sldChg chg="addSp delSp modSp mod ord">
        <pc:chgData name="Ліга Працівників" userId="cacb2423dfef8ae6" providerId="LiveId" clId="{AABAE363-BF81-4667-9D4F-61AB6DDFEC90}" dt="2023-07-24T12:36:07.271" v="2239" actId="21"/>
        <pc:sldMkLst>
          <pc:docMk/>
          <pc:sldMk cId="0" sldId="398"/>
        </pc:sldMkLst>
        <pc:spChg chg="add mod">
          <ac:chgData name="Ліга Працівників" userId="cacb2423dfef8ae6" providerId="LiveId" clId="{AABAE363-BF81-4667-9D4F-61AB6DDFEC90}" dt="2023-07-24T12:30:15.185" v="2153" actId="21"/>
          <ac:spMkLst>
            <pc:docMk/>
            <pc:sldMk cId="0" sldId="398"/>
            <ac:spMk id="3" creationId="{1120A5DE-2FB7-651D-EA83-698221530211}"/>
          </ac:spMkLst>
        </pc:spChg>
        <pc:spChg chg="del">
          <ac:chgData name="Ліга Працівників" userId="cacb2423dfef8ae6" providerId="LiveId" clId="{AABAE363-BF81-4667-9D4F-61AB6DDFEC90}" dt="2023-07-24T12:30:08.049" v="2151" actId="21"/>
          <ac:spMkLst>
            <pc:docMk/>
            <pc:sldMk cId="0" sldId="398"/>
            <ac:spMk id="7" creationId="{00000000-0000-0000-0000-000000000000}"/>
          </ac:spMkLst>
        </pc:spChg>
        <pc:spChg chg="mod">
          <ac:chgData name="Ліга Працівників" userId="cacb2423dfef8ae6" providerId="LiveId" clId="{AABAE363-BF81-4667-9D4F-61AB6DDFEC90}" dt="2023-07-24T10:58:49.160" v="864" actId="20577"/>
          <ac:spMkLst>
            <pc:docMk/>
            <pc:sldMk cId="0" sldId="398"/>
            <ac:spMk id="9" creationId="{00000000-0000-0000-0000-000000000000}"/>
          </ac:spMkLst>
        </pc:spChg>
        <pc:spChg chg="del">
          <ac:chgData name="Ліга Працівників" userId="cacb2423dfef8ae6" providerId="LiveId" clId="{AABAE363-BF81-4667-9D4F-61AB6DDFEC90}" dt="2023-07-24T12:30:12.304" v="2152" actId="21"/>
          <ac:spMkLst>
            <pc:docMk/>
            <pc:sldMk cId="0" sldId="398"/>
            <ac:spMk id="25601" creationId="{00000000-0000-0000-0000-000000000000}"/>
          </ac:spMkLst>
        </pc:spChg>
        <pc:picChg chg="del">
          <ac:chgData name="Ліга Працівників" userId="cacb2423dfef8ae6" providerId="LiveId" clId="{AABAE363-BF81-4667-9D4F-61AB6DDFEC90}" dt="2023-07-24T12:36:07.271" v="2239" actId="21"/>
          <ac:picMkLst>
            <pc:docMk/>
            <pc:sldMk cId="0" sldId="398"/>
            <ac:picMk id="4" creationId="{00000000-0000-0000-0000-000000000000}"/>
          </ac:picMkLst>
        </pc:picChg>
        <pc:picChg chg="del">
          <ac:chgData name="Ліга Працівників" userId="cacb2423dfef8ae6" providerId="LiveId" clId="{AABAE363-BF81-4667-9D4F-61AB6DDFEC90}" dt="2023-07-24T10:59:20.281" v="868" actId="21"/>
          <ac:picMkLst>
            <pc:docMk/>
            <pc:sldMk cId="0" sldId="398"/>
            <ac:picMk id="8" creationId="{00000000-0000-0000-0000-000000000000}"/>
          </ac:picMkLst>
        </pc:picChg>
        <pc:picChg chg="del">
          <ac:chgData name="Ліга Працівників" userId="cacb2423dfef8ae6" providerId="LiveId" clId="{AABAE363-BF81-4667-9D4F-61AB6DDFEC90}" dt="2023-07-24T12:30:15.185" v="2153" actId="21"/>
          <ac:picMkLst>
            <pc:docMk/>
            <pc:sldMk cId="0" sldId="398"/>
            <ac:picMk id="32769" creationId="{00000000-0000-0000-0000-000000000000}"/>
          </ac:picMkLst>
        </pc:picChg>
      </pc:sldChg>
      <pc:sldChg chg="addSp modSp mod ord">
        <pc:chgData name="Ліга Працівників" userId="cacb2423dfef8ae6" providerId="LiveId" clId="{AABAE363-BF81-4667-9D4F-61AB6DDFEC90}" dt="2023-07-24T10:11:55.627" v="541"/>
        <pc:sldMkLst>
          <pc:docMk/>
          <pc:sldMk cId="0" sldId="402"/>
        </pc:sldMkLst>
        <pc:spChg chg="add mod">
          <ac:chgData name="Ліга Працівників" userId="cacb2423dfef8ae6" providerId="LiveId" clId="{AABAE363-BF81-4667-9D4F-61AB6DDFEC90}" dt="2023-07-24T10:07:26.626" v="475" actId="14100"/>
          <ac:spMkLst>
            <pc:docMk/>
            <pc:sldMk cId="0" sldId="402"/>
            <ac:spMk id="4" creationId="{3C8813EF-4210-4216-D317-AE399D5C9C29}"/>
          </ac:spMkLst>
        </pc:spChg>
        <pc:spChg chg="mod">
          <ac:chgData name="Ліга Працівників" userId="cacb2423dfef8ae6" providerId="LiveId" clId="{AABAE363-BF81-4667-9D4F-61AB6DDFEC90}" dt="2023-07-24T10:02:02.379" v="350" actId="20577"/>
          <ac:spMkLst>
            <pc:docMk/>
            <pc:sldMk cId="0" sldId="402"/>
            <ac:spMk id="17" creationId="{00000000-0000-0000-0000-000000000000}"/>
          </ac:spMkLst>
        </pc:spChg>
        <pc:spChg chg="mod">
          <ac:chgData name="Ліга Працівників" userId="cacb2423dfef8ae6" providerId="LiveId" clId="{AABAE363-BF81-4667-9D4F-61AB6DDFEC90}" dt="2023-07-24T10:11:02.897" v="539" actId="20577"/>
          <ac:spMkLst>
            <pc:docMk/>
            <pc:sldMk cId="0" sldId="402"/>
            <ac:spMk id="21" creationId="{00000000-0000-0000-0000-000000000000}"/>
          </ac:spMkLst>
        </pc:spChg>
        <pc:graphicFrameChg chg="mod">
          <ac:chgData name="Ліга Працівників" userId="cacb2423dfef8ae6" providerId="LiveId" clId="{AABAE363-BF81-4667-9D4F-61AB6DDFEC90}" dt="2023-07-24T10:09:56.757" v="516" actId="20577"/>
          <ac:graphicFrameMkLst>
            <pc:docMk/>
            <pc:sldMk cId="0" sldId="402"/>
            <ac:graphicFrameMk id="20" creationId="{00000000-0000-0000-0000-000000000000}"/>
          </ac:graphicFrameMkLst>
        </pc:graphicFrameChg>
      </pc:sldChg>
      <pc:sldChg chg="delSp mod">
        <pc:chgData name="Ліга Працівників" userId="cacb2423dfef8ae6" providerId="LiveId" clId="{AABAE363-BF81-4667-9D4F-61AB6DDFEC90}" dt="2023-07-24T12:35:23.953" v="2238" actId="21"/>
        <pc:sldMkLst>
          <pc:docMk/>
          <pc:sldMk cId="0" sldId="405"/>
        </pc:sldMkLst>
        <pc:spChg chg="del">
          <ac:chgData name="Ліга Працівників" userId="cacb2423dfef8ae6" providerId="LiveId" clId="{AABAE363-BF81-4667-9D4F-61AB6DDFEC90}" dt="2023-07-24T12:35:23.953" v="2238" actId="21"/>
          <ac:spMkLst>
            <pc:docMk/>
            <pc:sldMk cId="0" sldId="405"/>
            <ac:spMk id="93" creationId="{EBB6A01F-2792-459A-9C1F-432A9E3A808B}"/>
          </ac:spMkLst>
        </pc:spChg>
      </pc:sldChg>
      <pc:sldChg chg="ord">
        <pc:chgData name="Ліга Працівників" userId="cacb2423dfef8ae6" providerId="LiveId" clId="{AABAE363-BF81-4667-9D4F-61AB6DDFEC90}" dt="2023-07-24T09:56:35.819" v="273"/>
        <pc:sldMkLst>
          <pc:docMk/>
          <pc:sldMk cId="0" sldId="407"/>
        </pc:sldMkLst>
      </pc:sldChg>
      <pc:sldChg chg="ord">
        <pc:chgData name="Ліга Працівників" userId="cacb2423dfef8ae6" providerId="LiveId" clId="{AABAE363-BF81-4667-9D4F-61AB6DDFEC90}" dt="2023-07-24T09:56:43.789" v="275"/>
        <pc:sldMkLst>
          <pc:docMk/>
          <pc:sldMk cId="0" sldId="408"/>
        </pc:sldMkLst>
      </pc:sldChg>
      <pc:sldChg chg="ord">
        <pc:chgData name="Ліга Працівників" userId="cacb2423dfef8ae6" providerId="LiveId" clId="{AABAE363-BF81-4667-9D4F-61AB6DDFEC90}" dt="2023-07-24T09:56:47.947" v="277"/>
        <pc:sldMkLst>
          <pc:docMk/>
          <pc:sldMk cId="280228650" sldId="409"/>
        </pc:sldMkLst>
      </pc:sldChg>
      <pc:sldChg chg="modSp mod">
        <pc:chgData name="Ліга Працівників" userId="cacb2423dfef8ae6" providerId="LiveId" clId="{AABAE363-BF81-4667-9D4F-61AB6DDFEC90}" dt="2023-07-24T09:06:59.510" v="35" actId="27636"/>
        <pc:sldMkLst>
          <pc:docMk/>
          <pc:sldMk cId="237895624" sldId="410"/>
        </pc:sldMkLst>
        <pc:spChg chg="mod">
          <ac:chgData name="Ліга Працівників" userId="cacb2423dfef8ae6" providerId="LiveId" clId="{AABAE363-BF81-4667-9D4F-61AB6DDFEC90}" dt="2023-07-24T09:06:59.510" v="35" actId="27636"/>
          <ac:spMkLst>
            <pc:docMk/>
            <pc:sldMk cId="237895624" sldId="410"/>
            <ac:spMk id="6" creationId="{EBB6A01F-2792-459A-9C1F-432A9E3A808B}"/>
          </ac:spMkLst>
        </pc:spChg>
      </pc:sldChg>
      <pc:sldChg chg="delSp mod">
        <pc:chgData name="Ліга Працівників" userId="cacb2423dfef8ae6" providerId="LiveId" clId="{AABAE363-BF81-4667-9D4F-61AB6DDFEC90}" dt="2023-07-24T11:04:25.270" v="940" actId="21"/>
        <pc:sldMkLst>
          <pc:docMk/>
          <pc:sldMk cId="0" sldId="411"/>
        </pc:sldMkLst>
        <pc:spChg chg="del">
          <ac:chgData name="Ліга Працівників" userId="cacb2423dfef8ae6" providerId="LiveId" clId="{AABAE363-BF81-4667-9D4F-61AB6DDFEC90}" dt="2023-07-24T11:04:25.270" v="940" actId="21"/>
          <ac:spMkLst>
            <pc:docMk/>
            <pc:sldMk cId="0" sldId="411"/>
            <ac:spMk id="6" creationId="{00000000-0000-0000-0000-000000000000}"/>
          </ac:spMkLst>
        </pc:spChg>
      </pc:sldChg>
      <pc:sldChg chg="delSp mod">
        <pc:chgData name="Ліга Працівників" userId="cacb2423dfef8ae6" providerId="LiveId" clId="{AABAE363-BF81-4667-9D4F-61AB6DDFEC90}" dt="2023-07-24T11:05:49.593" v="964" actId="21"/>
        <pc:sldMkLst>
          <pc:docMk/>
          <pc:sldMk cId="0" sldId="412"/>
        </pc:sldMkLst>
        <pc:spChg chg="del">
          <ac:chgData name="Ліга Працівників" userId="cacb2423dfef8ae6" providerId="LiveId" clId="{AABAE363-BF81-4667-9D4F-61AB6DDFEC90}" dt="2023-07-24T11:05:49.593" v="964" actId="21"/>
          <ac:spMkLst>
            <pc:docMk/>
            <pc:sldMk cId="0" sldId="412"/>
            <ac:spMk id="42" creationId="{00000000-0000-0000-0000-000000000000}"/>
          </ac:spMkLst>
        </pc:spChg>
      </pc:sldChg>
      <pc:sldChg chg="delSp mod">
        <pc:chgData name="Ліга Працівників" userId="cacb2423dfef8ae6" providerId="LiveId" clId="{AABAE363-BF81-4667-9D4F-61AB6DDFEC90}" dt="2023-07-24T11:05:52.935" v="965" actId="21"/>
        <pc:sldMkLst>
          <pc:docMk/>
          <pc:sldMk cId="0" sldId="413"/>
        </pc:sldMkLst>
        <pc:spChg chg="del">
          <ac:chgData name="Ліга Працівників" userId="cacb2423dfef8ae6" providerId="LiveId" clId="{AABAE363-BF81-4667-9D4F-61AB6DDFEC90}" dt="2023-07-24T11:05:52.935" v="965" actId="21"/>
          <ac:spMkLst>
            <pc:docMk/>
            <pc:sldMk cId="0" sldId="413"/>
            <ac:spMk id="42" creationId="{00000000-0000-0000-0000-000000000000}"/>
          </ac:spMkLst>
        </pc:spChg>
      </pc:sldChg>
      <pc:sldChg chg="modSp add mod">
        <pc:chgData name="Ліга Працівників" userId="cacb2423dfef8ae6" providerId="LiveId" clId="{AABAE363-BF81-4667-9D4F-61AB6DDFEC90}" dt="2023-07-24T12:28:29.084" v="2144" actId="6549"/>
        <pc:sldMkLst>
          <pc:docMk/>
          <pc:sldMk cId="3250904670" sldId="414"/>
        </pc:sldMkLst>
        <pc:spChg chg="mod">
          <ac:chgData name="Ліга Працівників" userId="cacb2423dfef8ae6" providerId="LiveId" clId="{AABAE363-BF81-4667-9D4F-61AB6DDFEC90}" dt="2023-07-24T12:28:29.084" v="2144" actId="6549"/>
          <ac:spMkLst>
            <pc:docMk/>
            <pc:sldMk cId="3250904670" sldId="414"/>
            <ac:spMk id="3" creationId="{00000000-0000-0000-0000-000000000000}"/>
          </ac:spMkLst>
        </pc:spChg>
        <pc:grpChg chg="mod">
          <ac:chgData name="Ліга Працівників" userId="cacb2423dfef8ae6" providerId="LiveId" clId="{AABAE363-BF81-4667-9D4F-61AB6DDFEC90}" dt="2023-07-24T10:25:45.871" v="683" actId="1076"/>
          <ac:grpSpMkLst>
            <pc:docMk/>
            <pc:sldMk cId="3250904670" sldId="414"/>
            <ac:grpSpMk id="2" creationId="{F37E1A96-4217-862D-54C4-D674819BFD29}"/>
          </ac:grpSpMkLst>
        </pc:grpChg>
        <pc:picChg chg="mod">
          <ac:chgData name="Ліга Працівників" userId="cacb2423dfef8ae6" providerId="LiveId" clId="{AABAE363-BF81-4667-9D4F-61AB6DDFEC90}" dt="2023-07-24T09:56:21.973" v="271" actId="1076"/>
          <ac:picMkLst>
            <pc:docMk/>
            <pc:sldMk cId="3250904670" sldId="414"/>
            <ac:picMk id="4" creationId="{00000000-0000-0000-0000-000000000000}"/>
          </ac:picMkLst>
        </pc:picChg>
        <pc:picChg chg="mod">
          <ac:chgData name="Ліга Працівників" userId="cacb2423dfef8ae6" providerId="LiveId" clId="{AABAE363-BF81-4667-9D4F-61AB6DDFEC90}" dt="2023-07-24T10:25:45.871" v="683" actId="1076"/>
          <ac:picMkLst>
            <pc:docMk/>
            <pc:sldMk cId="3250904670" sldId="414"/>
            <ac:picMk id="6" creationId="{053B0534-C6FF-5E14-275D-9D25A82E81FA}"/>
          </ac:picMkLst>
        </pc:picChg>
        <pc:picChg chg="mod">
          <ac:chgData name="Ліга Працівників" userId="cacb2423dfef8ae6" providerId="LiveId" clId="{AABAE363-BF81-4667-9D4F-61AB6DDFEC90}" dt="2023-07-24T10:25:45.871" v="683" actId="1076"/>
          <ac:picMkLst>
            <pc:docMk/>
            <pc:sldMk cId="3250904670" sldId="414"/>
            <ac:picMk id="7" creationId="{6A62A744-DF5E-D3F3-4AF5-2F8C8C83D3E1}"/>
          </ac:picMkLst>
        </pc:picChg>
      </pc:sldChg>
      <pc:sldChg chg="addSp delSp modSp add mod">
        <pc:chgData name="Ліга Працівників" userId="cacb2423dfef8ae6" providerId="LiveId" clId="{AABAE363-BF81-4667-9D4F-61AB6DDFEC90}" dt="2023-07-24T12:28:05.148" v="2143" actId="1076"/>
        <pc:sldMkLst>
          <pc:docMk/>
          <pc:sldMk cId="3178611888" sldId="415"/>
        </pc:sldMkLst>
        <pc:spChg chg="add del mod">
          <ac:chgData name="Ліга Працівників" userId="cacb2423dfef8ae6" providerId="LiveId" clId="{AABAE363-BF81-4667-9D4F-61AB6DDFEC90}" dt="2023-07-24T09:34:46.310" v="168" actId="21"/>
          <ac:spMkLst>
            <pc:docMk/>
            <pc:sldMk cId="3178611888" sldId="415"/>
            <ac:spMk id="3" creationId="{9A14FD3B-2A1C-1334-7FFE-90C6352C7662}"/>
          </ac:spMkLst>
        </pc:spChg>
        <pc:spChg chg="mod">
          <ac:chgData name="Ліга Працівників" userId="cacb2423dfef8ae6" providerId="LiveId" clId="{AABAE363-BF81-4667-9D4F-61AB6DDFEC90}" dt="2023-07-24T11:10:01.501" v="1041" actId="122"/>
          <ac:spMkLst>
            <pc:docMk/>
            <pc:sldMk cId="3178611888" sldId="415"/>
            <ac:spMk id="4" creationId="{00000000-0000-0000-0000-000000000000}"/>
          </ac:spMkLst>
        </pc:spChg>
        <pc:spChg chg="add del mod">
          <ac:chgData name="Ліга Працівників" userId="cacb2423dfef8ae6" providerId="LiveId" clId="{AABAE363-BF81-4667-9D4F-61AB6DDFEC90}" dt="2023-07-24T09:34:43.916" v="167" actId="21"/>
          <ac:spMkLst>
            <pc:docMk/>
            <pc:sldMk cId="3178611888" sldId="415"/>
            <ac:spMk id="5" creationId="{D5CDBF8F-45C4-3127-029B-B265BDA3A6C8}"/>
          </ac:spMkLst>
        </pc:spChg>
        <pc:spChg chg="mod">
          <ac:chgData name="Ліга Працівників" userId="cacb2423dfef8ae6" providerId="LiveId" clId="{AABAE363-BF81-4667-9D4F-61AB6DDFEC90}" dt="2023-07-24T09:40:23.539" v="253" actId="1076"/>
          <ac:spMkLst>
            <pc:docMk/>
            <pc:sldMk cId="3178611888" sldId="415"/>
            <ac:spMk id="6" creationId="{00000000-0000-0000-0000-000000000000}"/>
          </ac:spMkLst>
        </pc:spChg>
        <pc:spChg chg="mod">
          <ac:chgData name="Ліга Працівників" userId="cacb2423dfef8ae6" providerId="LiveId" clId="{AABAE363-BF81-4667-9D4F-61AB6DDFEC90}" dt="2023-07-24T09:40:29.691" v="255" actId="1076"/>
          <ac:spMkLst>
            <pc:docMk/>
            <pc:sldMk cId="3178611888" sldId="415"/>
            <ac:spMk id="7" creationId="{00000000-0000-0000-0000-000000000000}"/>
          </ac:spMkLst>
        </pc:spChg>
        <pc:spChg chg="mod">
          <ac:chgData name="Ліга Працівників" userId="cacb2423dfef8ae6" providerId="LiveId" clId="{AABAE363-BF81-4667-9D4F-61AB6DDFEC90}" dt="2023-07-24T09:40:26.939" v="254" actId="1076"/>
          <ac:spMkLst>
            <pc:docMk/>
            <pc:sldMk cId="3178611888" sldId="415"/>
            <ac:spMk id="8" creationId="{00000000-0000-0000-0000-000000000000}"/>
          </ac:spMkLst>
        </pc:spChg>
        <pc:spChg chg="mod">
          <ac:chgData name="Ліга Працівників" userId="cacb2423dfef8ae6" providerId="LiveId" clId="{AABAE363-BF81-4667-9D4F-61AB6DDFEC90}" dt="2023-07-24T12:28:05.148" v="2143" actId="1076"/>
          <ac:spMkLst>
            <pc:docMk/>
            <pc:sldMk cId="3178611888" sldId="415"/>
            <ac:spMk id="9" creationId="{00000000-0000-0000-0000-000000000000}"/>
          </ac:spMkLst>
        </pc:spChg>
        <pc:spChg chg="mod">
          <ac:chgData name="Ліга Працівників" userId="cacb2423dfef8ae6" providerId="LiveId" clId="{AABAE363-BF81-4667-9D4F-61AB6DDFEC90}" dt="2023-07-24T09:40:17.251" v="251" actId="1076"/>
          <ac:spMkLst>
            <pc:docMk/>
            <pc:sldMk cId="3178611888" sldId="415"/>
            <ac:spMk id="20481" creationId="{00000000-0000-0000-0000-000000000000}"/>
          </ac:spMkLst>
        </pc:spChg>
        <pc:grpChg chg="add mod">
          <ac:chgData name="Ліга Працівників" userId="cacb2423dfef8ae6" providerId="LiveId" clId="{AABAE363-BF81-4667-9D4F-61AB6DDFEC90}" dt="2023-07-24T09:40:37.607" v="256"/>
          <ac:grpSpMkLst>
            <pc:docMk/>
            <pc:sldMk cId="3178611888" sldId="415"/>
            <ac:grpSpMk id="10" creationId="{6628BD80-E3E4-28A3-51F0-97AF40959B4E}"/>
          </ac:grpSpMkLst>
        </pc:grpChg>
        <pc:graphicFrameChg chg="add del mod modGraphic">
          <ac:chgData name="Ліга Працівників" userId="cacb2423dfef8ae6" providerId="LiveId" clId="{AABAE363-BF81-4667-9D4F-61AB6DDFEC90}" dt="2023-07-24T09:34:40.787" v="166" actId="21"/>
          <ac:graphicFrameMkLst>
            <pc:docMk/>
            <pc:sldMk cId="3178611888" sldId="415"/>
            <ac:graphicFrameMk id="2" creationId="{5523738C-61B3-87D2-0D0A-B8BCC750C7CE}"/>
          </ac:graphicFrameMkLst>
        </pc:graphicFrameChg>
        <pc:picChg chg="mod">
          <ac:chgData name="Ліга Працівників" userId="cacb2423dfef8ae6" providerId="LiveId" clId="{AABAE363-BF81-4667-9D4F-61AB6DDFEC90}" dt="2023-07-24T09:40:37.607" v="256"/>
          <ac:picMkLst>
            <pc:docMk/>
            <pc:sldMk cId="3178611888" sldId="415"/>
            <ac:picMk id="11" creationId="{411F2929-476E-B8F3-F4FB-F99563FE851F}"/>
          </ac:picMkLst>
        </pc:picChg>
        <pc:picChg chg="mod">
          <ac:chgData name="Ліга Працівників" userId="cacb2423dfef8ae6" providerId="LiveId" clId="{AABAE363-BF81-4667-9D4F-61AB6DDFEC90}" dt="2023-07-24T09:40:37.607" v="256"/>
          <ac:picMkLst>
            <pc:docMk/>
            <pc:sldMk cId="3178611888" sldId="415"/>
            <ac:picMk id="12" creationId="{7D2F67D3-F9EA-711C-456B-4038FA38DFE2}"/>
          </ac:picMkLst>
        </pc:picChg>
      </pc:sldChg>
      <pc:sldChg chg="delSp modSp add del mod">
        <pc:chgData name="Ліга Працівників" userId="cacb2423dfef8ae6" providerId="LiveId" clId="{AABAE363-BF81-4667-9D4F-61AB6DDFEC90}" dt="2023-07-24T09:57:39.664" v="282" actId="2696"/>
        <pc:sldMkLst>
          <pc:docMk/>
          <pc:sldMk cId="2843266873" sldId="416"/>
        </pc:sldMkLst>
        <pc:spChg chg="mod">
          <ac:chgData name="Ліга Працівників" userId="cacb2423dfef8ae6" providerId="LiveId" clId="{AABAE363-BF81-4667-9D4F-61AB6DDFEC90}" dt="2023-07-24T09:57:05.835" v="280" actId="1076"/>
          <ac:spMkLst>
            <pc:docMk/>
            <pc:sldMk cId="2843266873" sldId="416"/>
            <ac:spMk id="3" creationId="{0E1FA89B-8BE3-4113-AF82-1DEB45871F1D}"/>
          </ac:spMkLst>
        </pc:spChg>
        <pc:spChg chg="del">
          <ac:chgData name="Ліга Працівників" userId="cacb2423dfef8ae6" providerId="LiveId" clId="{AABAE363-BF81-4667-9D4F-61AB6DDFEC90}" dt="2023-07-24T09:43:21.126" v="270" actId="21"/>
          <ac:spMkLst>
            <pc:docMk/>
            <pc:sldMk cId="2843266873" sldId="416"/>
            <ac:spMk id="5" creationId="{A4A426CE-C104-4818-9821-691F942D97F6}"/>
          </ac:spMkLst>
        </pc:spChg>
        <pc:picChg chg="del">
          <ac:chgData name="Ліга Працівників" userId="cacb2423dfef8ae6" providerId="LiveId" clId="{AABAE363-BF81-4667-9D4F-61AB6DDFEC90}" dt="2023-07-24T09:43:16.823" v="269" actId="21"/>
          <ac:picMkLst>
            <pc:docMk/>
            <pc:sldMk cId="2843266873" sldId="416"/>
            <ac:picMk id="45063" creationId="{00000000-0000-0000-0000-000000000000}"/>
          </ac:picMkLst>
        </pc:picChg>
      </pc:sldChg>
      <pc:sldChg chg="delSp modSp add mod">
        <pc:chgData name="Ліга Працівників" userId="cacb2423dfef8ae6" providerId="LiveId" clId="{AABAE363-BF81-4667-9D4F-61AB6DDFEC90}" dt="2023-07-24T09:59:07.024" v="320" actId="255"/>
        <pc:sldMkLst>
          <pc:docMk/>
          <pc:sldMk cId="298151686" sldId="417"/>
        </pc:sldMkLst>
        <pc:spChg chg="mod">
          <ac:chgData name="Ліга Працівників" userId="cacb2423dfef8ae6" providerId="LiveId" clId="{AABAE363-BF81-4667-9D4F-61AB6DDFEC90}" dt="2023-07-24T09:59:07.024" v="320" actId="255"/>
          <ac:spMkLst>
            <pc:docMk/>
            <pc:sldMk cId="298151686" sldId="417"/>
            <ac:spMk id="5" creationId="{A4A426CE-C104-4818-9821-691F942D97F6}"/>
          </ac:spMkLst>
        </pc:spChg>
        <pc:spChg chg="del">
          <ac:chgData name="Ліга Працівників" userId="cacb2423dfef8ae6" providerId="LiveId" clId="{AABAE363-BF81-4667-9D4F-61AB6DDFEC90}" dt="2023-07-24T09:57:46.292" v="283" actId="21"/>
          <ac:spMkLst>
            <pc:docMk/>
            <pc:sldMk cId="298151686" sldId="417"/>
            <ac:spMk id="7" creationId="{00000000-0000-0000-0000-000000000000}"/>
          </ac:spMkLst>
        </pc:spChg>
        <pc:picChg chg="del mod">
          <ac:chgData name="Ліга Працівників" userId="cacb2423dfef8ae6" providerId="LiveId" clId="{AABAE363-BF81-4667-9D4F-61AB6DDFEC90}" dt="2023-07-24T09:57:58.500" v="297" actId="21"/>
          <ac:picMkLst>
            <pc:docMk/>
            <pc:sldMk cId="298151686" sldId="417"/>
            <ac:picMk id="45063" creationId="{00000000-0000-0000-0000-000000000000}"/>
          </ac:picMkLst>
        </pc:picChg>
      </pc:sldChg>
      <pc:sldChg chg="addSp delSp modSp add del mod">
        <pc:chgData name="Ліга Працівників" userId="cacb2423dfef8ae6" providerId="LiveId" clId="{AABAE363-BF81-4667-9D4F-61AB6DDFEC90}" dt="2023-07-24T11:44:52.637" v="1516" actId="2696"/>
        <pc:sldMkLst>
          <pc:docMk/>
          <pc:sldMk cId="1465336092" sldId="418"/>
        </pc:sldMkLst>
        <pc:spChg chg="add del mod">
          <ac:chgData name="Ліга Працівників" userId="cacb2423dfef8ae6" providerId="LiveId" clId="{AABAE363-BF81-4667-9D4F-61AB6DDFEC90}" dt="2023-07-24T11:42:34.396" v="1416" actId="21"/>
          <ac:spMkLst>
            <pc:docMk/>
            <pc:sldMk cId="1465336092" sldId="418"/>
            <ac:spMk id="4" creationId="{5DC2DABD-87B7-2DAA-C286-4ACC9D78A7BA}"/>
          </ac:spMkLst>
        </pc:spChg>
        <pc:spChg chg="mod">
          <ac:chgData name="Ліга Працівників" userId="cacb2423dfef8ae6" providerId="LiveId" clId="{AABAE363-BF81-4667-9D4F-61AB6DDFEC90}" dt="2023-07-24T11:43:55.496" v="1445" actId="6549"/>
          <ac:spMkLst>
            <pc:docMk/>
            <pc:sldMk cId="1465336092" sldId="418"/>
            <ac:spMk id="5" creationId="{A4A426CE-C104-4818-9821-691F942D97F6}"/>
          </ac:spMkLst>
        </pc:spChg>
      </pc:sldChg>
      <pc:sldChg chg="modSp add mod">
        <pc:chgData name="Ліга Працівників" userId="cacb2423dfef8ae6" providerId="LiveId" clId="{AABAE363-BF81-4667-9D4F-61AB6DDFEC90}" dt="2023-07-24T09:59:38.164" v="331" actId="20577"/>
        <pc:sldMkLst>
          <pc:docMk/>
          <pc:sldMk cId="1334049726" sldId="419"/>
        </pc:sldMkLst>
        <pc:spChg chg="mod">
          <ac:chgData name="Ліга Працівників" userId="cacb2423dfef8ae6" providerId="LiveId" clId="{AABAE363-BF81-4667-9D4F-61AB6DDFEC90}" dt="2023-07-24T09:59:38.164" v="331" actId="20577"/>
          <ac:spMkLst>
            <pc:docMk/>
            <pc:sldMk cId="1334049726" sldId="419"/>
            <ac:spMk id="5" creationId="{A4A426CE-C104-4818-9821-691F942D97F6}"/>
          </ac:spMkLst>
        </pc:spChg>
      </pc:sldChg>
      <pc:sldChg chg="addSp delSp modSp add mod">
        <pc:chgData name="Ліга Працівників" userId="cacb2423dfef8ae6" providerId="LiveId" clId="{AABAE363-BF81-4667-9D4F-61AB6DDFEC90}" dt="2023-07-24T12:29:22.068" v="2150" actId="1076"/>
        <pc:sldMkLst>
          <pc:docMk/>
          <pc:sldMk cId="3369862302" sldId="420"/>
        </pc:sldMkLst>
        <pc:spChg chg="del">
          <ac:chgData name="Ліга Працівників" userId="cacb2423dfef8ae6" providerId="LiveId" clId="{AABAE363-BF81-4667-9D4F-61AB6DDFEC90}" dt="2023-07-24T12:28:57.951" v="2145" actId="21"/>
          <ac:spMkLst>
            <pc:docMk/>
            <pc:sldMk cId="3369862302" sldId="420"/>
            <ac:spMk id="3" creationId="{0E1FA89B-8BE3-4113-AF82-1DEB45871F1D}"/>
          </ac:spMkLst>
        </pc:spChg>
        <pc:spChg chg="add mod">
          <ac:chgData name="Ліга Працівників" userId="cacb2423dfef8ae6" providerId="LiveId" clId="{AABAE363-BF81-4667-9D4F-61AB6DDFEC90}" dt="2023-07-24T12:29:22.068" v="2150" actId="1076"/>
          <ac:spMkLst>
            <pc:docMk/>
            <pc:sldMk cId="3369862302" sldId="420"/>
            <ac:spMk id="4" creationId="{A4357D2A-6F01-0430-B888-968FB8CDE841}"/>
          </ac:spMkLst>
        </pc:spChg>
        <pc:spChg chg="del">
          <ac:chgData name="Ліга Працівників" userId="cacb2423dfef8ae6" providerId="LiveId" clId="{AABAE363-BF81-4667-9D4F-61AB6DDFEC90}" dt="2023-07-24T12:29:19.160" v="2149" actId="21"/>
          <ac:spMkLst>
            <pc:docMk/>
            <pc:sldMk cId="3369862302" sldId="420"/>
            <ac:spMk id="5" creationId="{A4A426CE-C104-4818-9821-691F942D97F6}"/>
          </ac:spMkLst>
        </pc:spChg>
        <pc:spChg chg="add del mod">
          <ac:chgData name="Ліга Працівників" userId="cacb2423dfef8ae6" providerId="LiveId" clId="{AABAE363-BF81-4667-9D4F-61AB6DDFEC90}" dt="2023-07-24T12:29:03.122" v="2146" actId="21"/>
          <ac:spMkLst>
            <pc:docMk/>
            <pc:sldMk cId="3369862302" sldId="420"/>
            <ac:spMk id="7" creationId="{063288BE-81BF-057E-5847-F9AB83FA79A0}"/>
          </ac:spMkLst>
        </pc:spChg>
        <pc:spChg chg="del mod">
          <ac:chgData name="Ліга Працівників" userId="cacb2423dfef8ae6" providerId="LiveId" clId="{AABAE363-BF81-4667-9D4F-61AB6DDFEC90}" dt="2023-07-24T11:46:14.685" v="1524"/>
          <ac:spMkLst>
            <pc:docMk/>
            <pc:sldMk cId="3369862302" sldId="420"/>
            <ac:spMk id="14" creationId="{A4A426CE-C104-4818-9821-691F942D97F6}"/>
          </ac:spMkLst>
        </pc:spChg>
        <pc:spChg chg="mod">
          <ac:chgData name="Ліга Працівників" userId="cacb2423dfef8ae6" providerId="LiveId" clId="{AABAE363-BF81-4667-9D4F-61AB6DDFEC90}" dt="2023-07-24T10:40:17.014" v="738" actId="20577"/>
          <ac:spMkLst>
            <pc:docMk/>
            <pc:sldMk cId="3369862302" sldId="420"/>
            <ac:spMk id="15" creationId="{00000000-0000-0000-0000-000000000000}"/>
          </ac:spMkLst>
        </pc:spChg>
      </pc:sldChg>
      <pc:sldChg chg="addSp delSp modSp add del mod ord">
        <pc:chgData name="Ліга Працівників" userId="cacb2423dfef8ae6" providerId="LiveId" clId="{AABAE363-BF81-4667-9D4F-61AB6DDFEC90}" dt="2023-07-24T12:36:10.019" v="2240" actId="2696"/>
        <pc:sldMkLst>
          <pc:docMk/>
          <pc:sldMk cId="2156301645" sldId="421"/>
        </pc:sldMkLst>
        <pc:spChg chg="add del mod">
          <ac:chgData name="Ліга Працівників" userId="cacb2423dfef8ae6" providerId="LiveId" clId="{AABAE363-BF81-4667-9D4F-61AB6DDFEC90}" dt="2023-07-24T12:31:06.945" v="2166" actId="21"/>
          <ac:spMkLst>
            <pc:docMk/>
            <pc:sldMk cId="2156301645" sldId="421"/>
            <ac:spMk id="3" creationId="{15D0A286-B993-A2C3-E1F6-40ACA68CCE58}"/>
          </ac:spMkLst>
        </pc:spChg>
        <pc:spChg chg="add del mod">
          <ac:chgData name="Ліга Працівників" userId="cacb2423dfef8ae6" providerId="LiveId" clId="{AABAE363-BF81-4667-9D4F-61AB6DDFEC90}" dt="2023-07-24T12:31:24.788" v="2168" actId="27636"/>
          <ac:spMkLst>
            <pc:docMk/>
            <pc:sldMk cId="2156301645" sldId="421"/>
            <ac:spMk id="5" creationId="{FF914BEC-1D55-44BD-BFD0-ABEF89B2EF09}"/>
          </ac:spMkLst>
        </pc:spChg>
        <pc:spChg chg="add del mod">
          <ac:chgData name="Ліга Працівників" userId="cacb2423dfef8ae6" providerId="LiveId" clId="{AABAE363-BF81-4667-9D4F-61AB6DDFEC90}" dt="2023-07-24T12:30:37.517" v="2155" actId="21"/>
          <ac:spMkLst>
            <pc:docMk/>
            <pc:sldMk cId="2156301645" sldId="421"/>
            <ac:spMk id="6" creationId="{71E8CEA9-ADCD-8CB1-A4D1-3D4AA97E43E0}"/>
          </ac:spMkLst>
        </pc:spChg>
        <pc:spChg chg="mod">
          <ac:chgData name="Ліга Працівників" userId="cacb2423dfef8ae6" providerId="LiveId" clId="{AABAE363-BF81-4667-9D4F-61AB6DDFEC90}" dt="2023-07-24T10:59:56.208" v="872" actId="20577"/>
          <ac:spMkLst>
            <pc:docMk/>
            <pc:sldMk cId="2156301645" sldId="421"/>
            <ac:spMk id="13" creationId="{00000000-0000-0000-0000-000000000000}"/>
          </ac:spMkLst>
        </pc:spChg>
        <pc:spChg chg="del">
          <ac:chgData name="Ліга Працівників" userId="cacb2423dfef8ae6" providerId="LiveId" clId="{AABAE363-BF81-4667-9D4F-61AB6DDFEC90}" dt="2023-07-24T10:42:02.033" v="744" actId="21"/>
          <ac:spMkLst>
            <pc:docMk/>
            <pc:sldMk cId="2156301645" sldId="421"/>
            <ac:spMk id="14" creationId="{00000000-0000-0000-0000-000000000000}"/>
          </ac:spMkLst>
        </pc:spChg>
        <pc:spChg chg="del mod">
          <ac:chgData name="Ліга Працівників" userId="cacb2423dfef8ae6" providerId="LiveId" clId="{AABAE363-BF81-4667-9D4F-61AB6DDFEC90}" dt="2023-07-24T12:30:43.587" v="2159"/>
          <ac:spMkLst>
            <pc:docMk/>
            <pc:sldMk cId="2156301645" sldId="421"/>
            <ac:spMk id="15" creationId="{00000000-0000-0000-0000-000000000000}"/>
          </ac:spMkLst>
        </pc:spChg>
        <pc:spChg chg="del">
          <ac:chgData name="Ліга Працівників" userId="cacb2423dfef8ae6" providerId="LiveId" clId="{AABAE363-BF81-4667-9D4F-61AB6DDFEC90}" dt="2023-07-24T10:42:10.018" v="745" actId="21"/>
          <ac:spMkLst>
            <pc:docMk/>
            <pc:sldMk cId="2156301645" sldId="421"/>
            <ac:spMk id="16" creationId="{00000000-0000-0000-0000-000000000000}"/>
          </ac:spMkLst>
        </pc:spChg>
        <pc:picChg chg="del">
          <ac:chgData name="Ліга Працівників" userId="cacb2423dfef8ae6" providerId="LiveId" clId="{AABAE363-BF81-4667-9D4F-61AB6DDFEC90}" dt="2023-07-24T10:42:24.128" v="751" actId="21"/>
          <ac:picMkLst>
            <pc:docMk/>
            <pc:sldMk cId="2156301645" sldId="421"/>
            <ac:picMk id="6" creationId="{00000000-0000-0000-0000-000000000000}"/>
          </ac:picMkLst>
        </pc:picChg>
        <pc:picChg chg="del">
          <ac:chgData name="Ліга Працівників" userId="cacb2423dfef8ae6" providerId="LiveId" clId="{AABAE363-BF81-4667-9D4F-61AB6DDFEC90}" dt="2023-07-24T10:42:12.191" v="746" actId="21"/>
          <ac:picMkLst>
            <pc:docMk/>
            <pc:sldMk cId="2156301645" sldId="421"/>
            <ac:picMk id="7" creationId="{00000000-0000-0000-0000-000000000000}"/>
          </ac:picMkLst>
        </pc:picChg>
        <pc:picChg chg="del">
          <ac:chgData name="Ліга Працівників" userId="cacb2423dfef8ae6" providerId="LiveId" clId="{AABAE363-BF81-4667-9D4F-61AB6DDFEC90}" dt="2023-07-24T10:42:16.780" v="748" actId="21"/>
          <ac:picMkLst>
            <pc:docMk/>
            <pc:sldMk cId="2156301645" sldId="421"/>
            <ac:picMk id="8" creationId="{00000000-0000-0000-0000-000000000000}"/>
          </ac:picMkLst>
        </pc:picChg>
        <pc:picChg chg="del">
          <ac:chgData name="Ліга Працівників" userId="cacb2423dfef8ae6" providerId="LiveId" clId="{AABAE363-BF81-4667-9D4F-61AB6DDFEC90}" dt="2023-07-24T10:42:18.792" v="749" actId="21"/>
          <ac:picMkLst>
            <pc:docMk/>
            <pc:sldMk cId="2156301645" sldId="421"/>
            <ac:picMk id="9" creationId="{00000000-0000-0000-0000-000000000000}"/>
          </ac:picMkLst>
        </pc:picChg>
        <pc:picChg chg="del">
          <ac:chgData name="Ліга Працівників" userId="cacb2423dfef8ae6" providerId="LiveId" clId="{AABAE363-BF81-4667-9D4F-61AB6DDFEC90}" dt="2023-07-24T10:42:14.442" v="747" actId="21"/>
          <ac:picMkLst>
            <pc:docMk/>
            <pc:sldMk cId="2156301645" sldId="421"/>
            <ac:picMk id="10" creationId="{00000000-0000-0000-0000-000000000000}"/>
          </ac:picMkLst>
        </pc:picChg>
        <pc:picChg chg="del">
          <ac:chgData name="Ліга Працівників" userId="cacb2423dfef8ae6" providerId="LiveId" clId="{AABAE363-BF81-4667-9D4F-61AB6DDFEC90}" dt="2023-07-24T10:42:21.175" v="750" actId="21"/>
          <ac:picMkLst>
            <pc:docMk/>
            <pc:sldMk cId="2156301645" sldId="421"/>
            <ac:picMk id="11" creationId="{00000000-0000-0000-0000-000000000000}"/>
          </ac:picMkLst>
        </pc:picChg>
      </pc:sldChg>
      <pc:sldChg chg="addSp delSp modSp add mod ord">
        <pc:chgData name="Ліга Працівників" userId="cacb2423dfef8ae6" providerId="LiveId" clId="{AABAE363-BF81-4667-9D4F-61AB6DDFEC90}" dt="2023-07-24T12:27:04.625" v="2139" actId="207"/>
        <pc:sldMkLst>
          <pc:docMk/>
          <pc:sldMk cId="1453846208" sldId="422"/>
        </pc:sldMkLst>
        <pc:spChg chg="add mod">
          <ac:chgData name="Ліга Працівників" userId="cacb2423dfef8ae6" providerId="LiveId" clId="{AABAE363-BF81-4667-9D4F-61AB6DDFEC90}" dt="2023-07-24T11:39:57.645" v="1277" actId="12"/>
          <ac:spMkLst>
            <pc:docMk/>
            <pc:sldMk cId="1453846208" sldId="422"/>
            <ac:spMk id="2" creationId="{DBCFACA8-24A6-720E-CC25-9EC56A28C7F5}"/>
          </ac:spMkLst>
        </pc:spChg>
        <pc:spChg chg="add mod">
          <ac:chgData name="Ліга Працівників" userId="cacb2423dfef8ae6" providerId="LiveId" clId="{AABAE363-BF81-4667-9D4F-61AB6DDFEC90}" dt="2023-07-24T11:41:11.104" v="1409" actId="1076"/>
          <ac:spMkLst>
            <pc:docMk/>
            <pc:sldMk cId="1453846208" sldId="422"/>
            <ac:spMk id="5" creationId="{8C864454-D318-ED2D-E3FC-D82150AF394E}"/>
          </ac:spMkLst>
        </pc:spChg>
        <pc:spChg chg="del">
          <ac:chgData name="Ліга Працівників" userId="cacb2423dfef8ae6" providerId="LiveId" clId="{AABAE363-BF81-4667-9D4F-61AB6DDFEC90}" dt="2023-07-24T10:59:10.216" v="867" actId="21"/>
          <ac:spMkLst>
            <pc:docMk/>
            <pc:sldMk cId="1453846208" sldId="422"/>
            <ac:spMk id="5" creationId="{FF914BEC-1D55-44BD-BFD0-ABEF89B2EF09}"/>
          </ac:spMkLst>
        </pc:spChg>
        <pc:spChg chg="mod">
          <ac:chgData name="Ліга Працівників" userId="cacb2423dfef8ae6" providerId="LiveId" clId="{AABAE363-BF81-4667-9D4F-61AB6DDFEC90}" dt="2023-07-24T11:40:45.670" v="1405" actId="21"/>
          <ac:spMkLst>
            <pc:docMk/>
            <pc:sldMk cId="1453846208" sldId="422"/>
            <ac:spMk id="7" creationId="{00000000-0000-0000-0000-000000000000}"/>
          </ac:spMkLst>
        </pc:spChg>
        <pc:spChg chg="del">
          <ac:chgData name="Ліга Працівників" userId="cacb2423dfef8ae6" providerId="LiveId" clId="{AABAE363-BF81-4667-9D4F-61AB6DDFEC90}" dt="2023-07-24T10:59:05.426" v="866" actId="21"/>
          <ac:spMkLst>
            <pc:docMk/>
            <pc:sldMk cId="1453846208" sldId="422"/>
            <ac:spMk id="9" creationId="{00000000-0000-0000-0000-000000000000}"/>
          </ac:spMkLst>
        </pc:spChg>
        <pc:spChg chg="add del mod">
          <ac:chgData name="Ліга Працівників" userId="cacb2423dfef8ae6" providerId="LiveId" clId="{AABAE363-BF81-4667-9D4F-61AB6DDFEC90}" dt="2023-07-24T11:44:44.517" v="1515"/>
          <ac:spMkLst>
            <pc:docMk/>
            <pc:sldMk cId="1453846208" sldId="422"/>
            <ac:spMk id="9" creationId="{4DBF42F8-F666-CA6D-18A1-DD7F6616A0BC}"/>
          </ac:spMkLst>
        </pc:spChg>
        <pc:spChg chg="add mod">
          <ac:chgData name="Ліга Працівників" userId="cacb2423dfef8ae6" providerId="LiveId" clId="{AABAE363-BF81-4667-9D4F-61AB6DDFEC90}" dt="2023-07-24T12:27:04.625" v="2139" actId="207"/>
          <ac:spMkLst>
            <pc:docMk/>
            <pc:sldMk cId="1453846208" sldId="422"/>
            <ac:spMk id="10" creationId="{08CDC0D7-B035-20DB-390B-0A19A6B62065}"/>
          </ac:spMkLst>
        </pc:spChg>
        <pc:spChg chg="mod">
          <ac:chgData name="Ліга Працівників" userId="cacb2423dfef8ae6" providerId="LiveId" clId="{AABAE363-BF81-4667-9D4F-61AB6DDFEC90}" dt="2023-07-24T11:41:28.892" v="1411" actId="115"/>
          <ac:spMkLst>
            <pc:docMk/>
            <pc:sldMk cId="1453846208" sldId="422"/>
            <ac:spMk id="25601" creationId="{00000000-0000-0000-0000-000000000000}"/>
          </ac:spMkLst>
        </pc:spChg>
        <pc:picChg chg="ord">
          <ac:chgData name="Ліга Працівників" userId="cacb2423dfef8ae6" providerId="LiveId" clId="{AABAE363-BF81-4667-9D4F-61AB6DDFEC90}" dt="2023-07-24T11:38:10.651" v="1260" actId="167"/>
          <ac:picMkLst>
            <pc:docMk/>
            <pc:sldMk cId="1453846208" sldId="422"/>
            <ac:picMk id="4" creationId="{00000000-0000-0000-0000-000000000000}"/>
          </ac:picMkLst>
        </pc:picChg>
        <pc:picChg chg="del">
          <ac:chgData name="Ліга Працівників" userId="cacb2423dfef8ae6" providerId="LiveId" clId="{AABAE363-BF81-4667-9D4F-61AB6DDFEC90}" dt="2023-07-24T11:37:40.303" v="1257" actId="21"/>
          <ac:picMkLst>
            <pc:docMk/>
            <pc:sldMk cId="1453846208" sldId="422"/>
            <ac:picMk id="8" creationId="{00000000-0000-0000-0000-000000000000}"/>
          </ac:picMkLst>
        </pc:picChg>
      </pc:sldChg>
      <pc:sldChg chg="addSp delSp modSp add mod">
        <pc:chgData name="Ліга Працівників" userId="cacb2423dfef8ae6" providerId="LiveId" clId="{AABAE363-BF81-4667-9D4F-61AB6DDFEC90}" dt="2023-07-24T12:36:22.415" v="2242" actId="21"/>
        <pc:sldMkLst>
          <pc:docMk/>
          <pc:sldMk cId="1813271261" sldId="423"/>
        </pc:sldMkLst>
        <pc:spChg chg="add mod">
          <ac:chgData name="Ліга Працівників" userId="cacb2423dfef8ae6" providerId="LiveId" clId="{AABAE363-BF81-4667-9D4F-61AB6DDFEC90}" dt="2023-07-24T11:03:19.547" v="904" actId="21"/>
          <ac:spMkLst>
            <pc:docMk/>
            <pc:sldMk cId="1813271261" sldId="423"/>
            <ac:spMk id="3" creationId="{B5DC03B5-FBE9-0BF0-7072-F455A4A43E1D}"/>
          </ac:spMkLst>
        </pc:spChg>
        <pc:spChg chg="mod">
          <ac:chgData name="Ліга Працівників" userId="cacb2423dfef8ae6" providerId="LiveId" clId="{AABAE363-BF81-4667-9D4F-61AB6DDFEC90}" dt="2023-07-24T12:32:40.475" v="2183" actId="6549"/>
          <ac:spMkLst>
            <pc:docMk/>
            <pc:sldMk cId="1813271261" sldId="423"/>
            <ac:spMk id="5" creationId="{FF914BEC-1D55-44BD-BFD0-ABEF89B2EF09}"/>
          </ac:spMkLst>
        </pc:spChg>
        <pc:spChg chg="mod">
          <ac:chgData name="Ліга Працівників" userId="cacb2423dfef8ae6" providerId="LiveId" clId="{AABAE363-BF81-4667-9D4F-61AB6DDFEC90}" dt="2023-07-24T11:04:50.361" v="941" actId="20577"/>
          <ac:spMkLst>
            <pc:docMk/>
            <pc:sldMk cId="1813271261" sldId="423"/>
            <ac:spMk id="6" creationId="{00000000-0000-0000-0000-000000000000}"/>
          </ac:spMkLst>
        </pc:spChg>
        <pc:spChg chg="del">
          <ac:chgData name="Ліга Працівників" userId="cacb2423dfef8ae6" providerId="LiveId" clId="{AABAE363-BF81-4667-9D4F-61AB6DDFEC90}" dt="2023-07-24T11:03:27.374" v="906" actId="21"/>
          <ac:spMkLst>
            <pc:docMk/>
            <pc:sldMk cId="1813271261" sldId="423"/>
            <ac:spMk id="26629" creationId="{00000000-0000-0000-0000-000000000000}"/>
          </ac:spMkLst>
        </pc:spChg>
        <pc:picChg chg="del">
          <ac:chgData name="Ліга Працівників" userId="cacb2423dfef8ae6" providerId="LiveId" clId="{AABAE363-BF81-4667-9D4F-61AB6DDFEC90}" dt="2023-07-24T12:36:22.415" v="2242" actId="21"/>
          <ac:picMkLst>
            <pc:docMk/>
            <pc:sldMk cId="1813271261" sldId="423"/>
            <ac:picMk id="4" creationId="{00000000-0000-0000-0000-000000000000}"/>
          </ac:picMkLst>
        </pc:picChg>
        <pc:picChg chg="del">
          <ac:chgData name="Ліга Працівників" userId="cacb2423dfef8ae6" providerId="LiveId" clId="{AABAE363-BF81-4667-9D4F-61AB6DDFEC90}" dt="2023-07-24T11:03:19.547" v="904" actId="21"/>
          <ac:picMkLst>
            <pc:docMk/>
            <pc:sldMk cId="1813271261" sldId="423"/>
            <ac:picMk id="26625" creationId="{00000000-0000-0000-0000-000000000000}"/>
          </ac:picMkLst>
        </pc:picChg>
        <pc:picChg chg="del">
          <ac:chgData name="Ліга Працівників" userId="cacb2423dfef8ae6" providerId="LiveId" clId="{AABAE363-BF81-4667-9D4F-61AB6DDFEC90}" dt="2023-07-24T11:03:23.966" v="905" actId="21"/>
          <ac:picMkLst>
            <pc:docMk/>
            <pc:sldMk cId="1813271261" sldId="423"/>
            <ac:picMk id="26626" creationId="{00000000-0000-0000-0000-000000000000}"/>
          </ac:picMkLst>
        </pc:picChg>
      </pc:sldChg>
      <pc:sldChg chg="modSp add mod">
        <pc:chgData name="Ліга Працівників" userId="cacb2423dfef8ae6" providerId="LiveId" clId="{AABAE363-BF81-4667-9D4F-61AB6DDFEC90}" dt="2023-07-24T11:05:20.132" v="958" actId="20577"/>
        <pc:sldMkLst>
          <pc:docMk/>
          <pc:sldMk cId="3016194533" sldId="424"/>
        </pc:sldMkLst>
        <pc:spChg chg="mod">
          <ac:chgData name="Ліга Працівників" userId="cacb2423dfef8ae6" providerId="LiveId" clId="{AABAE363-BF81-4667-9D4F-61AB6DDFEC90}" dt="2023-07-24T11:05:20.132" v="958" actId="20577"/>
          <ac:spMkLst>
            <pc:docMk/>
            <pc:sldMk cId="3016194533" sldId="424"/>
            <ac:spMk id="5" creationId="{FF914BEC-1D55-44BD-BFD0-ABEF89B2EF09}"/>
          </ac:spMkLst>
        </pc:spChg>
      </pc:sldChg>
      <pc:sldChg chg="modSp add mod">
        <pc:chgData name="Ліга Працівників" userId="cacb2423dfef8ae6" providerId="LiveId" clId="{AABAE363-BF81-4667-9D4F-61AB6DDFEC90}" dt="2023-07-24T11:05:40.712" v="963" actId="20577"/>
        <pc:sldMkLst>
          <pc:docMk/>
          <pc:sldMk cId="2825459109" sldId="425"/>
        </pc:sldMkLst>
        <pc:spChg chg="mod">
          <ac:chgData name="Ліга Працівників" userId="cacb2423dfef8ae6" providerId="LiveId" clId="{AABAE363-BF81-4667-9D4F-61AB6DDFEC90}" dt="2023-07-24T11:05:40.712" v="963" actId="20577"/>
          <ac:spMkLst>
            <pc:docMk/>
            <pc:sldMk cId="2825459109" sldId="425"/>
            <ac:spMk id="5" creationId="{FF914BEC-1D55-44BD-BFD0-ABEF89B2EF09}"/>
          </ac:spMkLst>
        </pc:spChg>
      </pc:sldChg>
      <pc:sldChg chg="modSp add mod">
        <pc:chgData name="Ліга Працівників" userId="cacb2423dfef8ae6" providerId="LiveId" clId="{AABAE363-BF81-4667-9D4F-61AB6DDFEC90}" dt="2023-07-24T11:06:34.580" v="982" actId="20577"/>
        <pc:sldMkLst>
          <pc:docMk/>
          <pc:sldMk cId="3756890049" sldId="426"/>
        </pc:sldMkLst>
        <pc:spChg chg="mod">
          <ac:chgData name="Ліга Працівників" userId="cacb2423dfef8ae6" providerId="LiveId" clId="{AABAE363-BF81-4667-9D4F-61AB6DDFEC90}" dt="2023-07-24T11:06:34.580" v="982" actId="20577"/>
          <ac:spMkLst>
            <pc:docMk/>
            <pc:sldMk cId="3756890049" sldId="426"/>
            <ac:spMk id="5" creationId="{FF914BEC-1D55-44BD-BFD0-ABEF89B2EF09}"/>
          </ac:spMkLst>
        </pc:spChg>
        <pc:spChg chg="mod">
          <ac:chgData name="Ліга Працівників" userId="cacb2423dfef8ae6" providerId="LiveId" clId="{AABAE363-BF81-4667-9D4F-61AB6DDFEC90}" dt="2023-07-24T11:06:23.291" v="969" actId="14100"/>
          <ac:spMkLst>
            <pc:docMk/>
            <pc:sldMk cId="3756890049" sldId="426"/>
            <ac:spMk id="6" creationId="{00000000-0000-0000-0000-000000000000}"/>
          </ac:spMkLst>
        </pc:spChg>
      </pc:sldChg>
      <pc:sldChg chg="modSp add mod">
        <pc:chgData name="Ліга Працівників" userId="cacb2423dfef8ae6" providerId="LiveId" clId="{AABAE363-BF81-4667-9D4F-61AB6DDFEC90}" dt="2023-07-24T11:07:15.517" v="1014" actId="20577"/>
        <pc:sldMkLst>
          <pc:docMk/>
          <pc:sldMk cId="4140881556" sldId="427"/>
        </pc:sldMkLst>
        <pc:spChg chg="mod">
          <ac:chgData name="Ліга Працівників" userId="cacb2423dfef8ae6" providerId="LiveId" clId="{AABAE363-BF81-4667-9D4F-61AB6DDFEC90}" dt="2023-07-24T11:07:15.517" v="1014" actId="20577"/>
          <ac:spMkLst>
            <pc:docMk/>
            <pc:sldMk cId="4140881556" sldId="427"/>
            <ac:spMk id="5" creationId="{FF914BEC-1D55-44BD-BFD0-ABEF89B2EF09}"/>
          </ac:spMkLst>
        </pc:spChg>
      </pc:sldChg>
      <pc:sldChg chg="addSp delSp modSp add mod">
        <pc:chgData name="Ліга Працівників" userId="cacb2423dfef8ae6" providerId="LiveId" clId="{AABAE363-BF81-4667-9D4F-61AB6DDFEC90}" dt="2023-07-24T12:22:25.917" v="1939" actId="1076"/>
        <pc:sldMkLst>
          <pc:docMk/>
          <pc:sldMk cId="384195237" sldId="428"/>
        </pc:sldMkLst>
        <pc:spChg chg="add del mod">
          <ac:chgData name="Ліга Працівників" userId="cacb2423dfef8ae6" providerId="LiveId" clId="{AABAE363-BF81-4667-9D4F-61AB6DDFEC90}" dt="2023-07-24T12:20:59.779" v="1910" actId="21"/>
          <ac:spMkLst>
            <pc:docMk/>
            <pc:sldMk cId="384195237" sldId="428"/>
            <ac:spMk id="3" creationId="{1B9F26CE-A02C-C9FC-7D36-7516CE0C2CF1}"/>
          </ac:spMkLst>
        </pc:spChg>
        <pc:spChg chg="add mod">
          <ac:chgData name="Ліга Працівників" userId="cacb2423dfef8ae6" providerId="LiveId" clId="{AABAE363-BF81-4667-9D4F-61AB6DDFEC90}" dt="2023-07-24T12:21:09.118" v="1912"/>
          <ac:spMkLst>
            <pc:docMk/>
            <pc:sldMk cId="384195237" sldId="428"/>
            <ac:spMk id="5" creationId="{DEDC1539-3640-71B3-8524-8BCDC947E4A3}"/>
          </ac:spMkLst>
        </pc:spChg>
        <pc:spChg chg="add mod">
          <ac:chgData name="Ліга Працівників" userId="cacb2423dfef8ae6" providerId="LiveId" clId="{AABAE363-BF81-4667-9D4F-61AB6DDFEC90}" dt="2023-07-24T12:21:14.936" v="1914"/>
          <ac:spMkLst>
            <pc:docMk/>
            <pc:sldMk cId="384195237" sldId="428"/>
            <ac:spMk id="6" creationId="{39EBB1DC-F74C-130A-8D0B-BC752A60FF74}"/>
          </ac:spMkLst>
        </pc:spChg>
        <pc:spChg chg="del">
          <ac:chgData name="Ліга Працівників" userId="cacb2423dfef8ae6" providerId="LiveId" clId="{AABAE363-BF81-4667-9D4F-61AB6DDFEC90}" dt="2023-07-24T12:20:57.566" v="1909" actId="21"/>
          <ac:spMkLst>
            <pc:docMk/>
            <pc:sldMk cId="384195237" sldId="428"/>
            <ac:spMk id="26629" creationId="{00000000-0000-0000-0000-000000000000}"/>
          </ac:spMkLst>
        </pc:spChg>
        <pc:picChg chg="add mod">
          <ac:chgData name="Ліга Працівників" userId="cacb2423dfef8ae6" providerId="LiveId" clId="{AABAE363-BF81-4667-9D4F-61AB6DDFEC90}" dt="2023-07-24T12:22:21.612" v="1937" actId="1076"/>
          <ac:picMkLst>
            <pc:docMk/>
            <pc:sldMk cId="384195237" sldId="428"/>
            <ac:picMk id="7" creationId="{73C2E501-B784-BEEF-8AE9-81C2F30D95EA}"/>
          </ac:picMkLst>
        </pc:picChg>
        <pc:picChg chg="add del mod">
          <ac:chgData name="Ліга Працівників" userId="cacb2423dfef8ae6" providerId="LiveId" clId="{AABAE363-BF81-4667-9D4F-61AB6DDFEC90}" dt="2023-07-24T12:21:28.935" v="1919"/>
          <ac:picMkLst>
            <pc:docMk/>
            <pc:sldMk cId="384195237" sldId="428"/>
            <ac:picMk id="8" creationId="{F8737AE5-1B8F-E81B-5D85-FD6D02164172}"/>
          </ac:picMkLst>
        </pc:picChg>
        <pc:picChg chg="add mod">
          <ac:chgData name="Ліга Працівників" userId="cacb2423dfef8ae6" providerId="LiveId" clId="{AABAE363-BF81-4667-9D4F-61AB6DDFEC90}" dt="2023-07-24T12:22:25.917" v="1939" actId="1076"/>
          <ac:picMkLst>
            <pc:docMk/>
            <pc:sldMk cId="384195237" sldId="428"/>
            <ac:picMk id="9" creationId="{DFD00BB0-18CF-EB0E-8ADE-7C8268897866}"/>
          </ac:picMkLst>
        </pc:picChg>
        <pc:picChg chg="add mod">
          <ac:chgData name="Ліга Працівників" userId="cacb2423dfef8ae6" providerId="LiveId" clId="{AABAE363-BF81-4667-9D4F-61AB6DDFEC90}" dt="2023-07-24T12:22:18.726" v="1936" actId="1076"/>
          <ac:picMkLst>
            <pc:docMk/>
            <pc:sldMk cId="384195237" sldId="428"/>
            <ac:picMk id="10" creationId="{1228A822-11F1-C93E-990D-361BFC78A229}"/>
          </ac:picMkLst>
        </pc:picChg>
        <pc:picChg chg="add mod">
          <ac:chgData name="Ліга Працівників" userId="cacb2423dfef8ae6" providerId="LiveId" clId="{AABAE363-BF81-4667-9D4F-61AB6DDFEC90}" dt="2023-07-24T12:22:24.228" v="1938" actId="1076"/>
          <ac:picMkLst>
            <pc:docMk/>
            <pc:sldMk cId="384195237" sldId="428"/>
            <ac:picMk id="11" creationId="{2B17D652-DEC9-76F5-445A-2A8B572EAF92}"/>
          </ac:picMkLst>
        </pc:picChg>
        <pc:picChg chg="add mod">
          <ac:chgData name="Ліга Працівників" userId="cacb2423dfef8ae6" providerId="LiveId" clId="{AABAE363-BF81-4667-9D4F-61AB6DDFEC90}" dt="2023-07-24T12:22:11.740" v="1932" actId="1076"/>
          <ac:picMkLst>
            <pc:docMk/>
            <pc:sldMk cId="384195237" sldId="428"/>
            <ac:picMk id="12" creationId="{46B6DCD1-7C2C-A2B3-C113-DA6507DA9803}"/>
          </ac:picMkLst>
        </pc:picChg>
        <pc:picChg chg="add mod">
          <ac:chgData name="Ліга Працівників" userId="cacb2423dfef8ae6" providerId="LiveId" clId="{AABAE363-BF81-4667-9D4F-61AB6DDFEC90}" dt="2023-07-24T12:22:15.629" v="1934" actId="14100"/>
          <ac:picMkLst>
            <pc:docMk/>
            <pc:sldMk cId="384195237" sldId="428"/>
            <ac:picMk id="13" creationId="{48A789EC-239C-AC32-7FB0-F967B6E234DE}"/>
          </ac:picMkLst>
        </pc:picChg>
        <pc:picChg chg="del">
          <ac:chgData name="Ліга Працівників" userId="cacb2423dfef8ae6" providerId="LiveId" clId="{AABAE363-BF81-4667-9D4F-61AB6DDFEC90}" dt="2023-07-24T12:20:51.516" v="1908" actId="21"/>
          <ac:picMkLst>
            <pc:docMk/>
            <pc:sldMk cId="384195237" sldId="428"/>
            <ac:picMk id="26625" creationId="{00000000-0000-0000-0000-000000000000}"/>
          </ac:picMkLst>
        </pc:picChg>
      </pc:sldChg>
      <pc:sldChg chg="modSp add mod">
        <pc:chgData name="Ліга Працівників" userId="cacb2423dfef8ae6" providerId="LiveId" clId="{AABAE363-BF81-4667-9D4F-61AB6DDFEC90}" dt="2023-07-24T12:34:53.463" v="2237" actId="20577"/>
        <pc:sldMkLst>
          <pc:docMk/>
          <pc:sldMk cId="3060169597" sldId="429"/>
        </pc:sldMkLst>
        <pc:spChg chg="mod">
          <ac:chgData name="Ліга Працівників" userId="cacb2423dfef8ae6" providerId="LiveId" clId="{AABAE363-BF81-4667-9D4F-61AB6DDFEC90}" dt="2023-07-24T12:34:53.463" v="2237" actId="20577"/>
          <ac:spMkLst>
            <pc:docMk/>
            <pc:sldMk cId="3060169597" sldId="429"/>
            <ac:spMk id="5" creationId="{FF914BEC-1D55-44BD-BFD0-ABEF89B2EF09}"/>
          </ac:spMkLst>
        </pc:spChg>
      </pc:sldChg>
    </pc:docChg>
  </pc:docChgLst>
  <pc:docChgLst>
    <pc:chgData name="Ліга Працівників" userId="cacb2423dfef8ae6" providerId="LiveId" clId="{651D2E8C-ACAE-4A58-AE90-1A189FC9B39A}"/>
    <pc:docChg chg="undo redo custSel modSld">
      <pc:chgData name="Ліга Працівників" userId="cacb2423dfef8ae6" providerId="LiveId" clId="{651D2E8C-ACAE-4A58-AE90-1A189FC9B39A}" dt="2023-07-26T07:50:00.193" v="12" actId="114"/>
      <pc:docMkLst>
        <pc:docMk/>
      </pc:docMkLst>
      <pc:sldChg chg="modSp mod">
        <pc:chgData name="Ліга Працівників" userId="cacb2423dfef8ae6" providerId="LiveId" clId="{651D2E8C-ACAE-4A58-AE90-1A189FC9B39A}" dt="2023-07-26T07:48:58.505" v="10" actId="20577"/>
        <pc:sldMkLst>
          <pc:docMk/>
          <pc:sldMk cId="1477551411" sldId="370"/>
        </pc:sldMkLst>
        <pc:spChg chg="mod">
          <ac:chgData name="Ліга Працівників" userId="cacb2423dfef8ae6" providerId="LiveId" clId="{651D2E8C-ACAE-4A58-AE90-1A189FC9B39A}" dt="2023-07-26T07:48:58.505" v="10" actId="20577"/>
          <ac:spMkLst>
            <pc:docMk/>
            <pc:sldMk cId="1477551411" sldId="370"/>
            <ac:spMk id="3" creationId="{0E1FA89B-8BE3-4113-AF82-1DEB45871F1D}"/>
          </ac:spMkLst>
        </pc:spChg>
      </pc:sldChg>
      <pc:sldChg chg="modSp mod">
        <pc:chgData name="Ліга Працівників" userId="cacb2423dfef8ae6" providerId="LiveId" clId="{651D2E8C-ACAE-4A58-AE90-1A189FC9B39A}" dt="2023-07-26T07:50:00.193" v="12" actId="114"/>
        <pc:sldMkLst>
          <pc:docMk/>
          <pc:sldMk cId="0" sldId="452"/>
        </pc:sldMkLst>
        <pc:spChg chg="mod">
          <ac:chgData name="Ліга Працівників" userId="cacb2423dfef8ae6" providerId="LiveId" clId="{651D2E8C-ACAE-4A58-AE90-1A189FC9B39A}" dt="2023-07-26T07:50:00.193" v="12" actId="114"/>
          <ac:spMkLst>
            <pc:docMk/>
            <pc:sldMk cId="0" sldId="452"/>
            <ac:spMk id="39" creationId="{00000000-0000-0000-0000-000000000000}"/>
          </ac:spMkLst>
        </pc:spChg>
      </pc:sldChg>
    </pc:docChg>
  </pc:docChgLst>
  <pc:docChgLst>
    <pc:chgData name="Ліга Працівників" userId="cacb2423dfef8ae6" providerId="LiveId" clId="{AE6EDC57-4731-487A-97BD-8506D0A0E8ED}"/>
    <pc:docChg chg="undo custSel addSld delSld modSld sldOrd">
      <pc:chgData name="Ліга Працівників" userId="cacb2423dfef8ae6" providerId="LiveId" clId="{AE6EDC57-4731-487A-97BD-8506D0A0E8ED}" dt="2023-07-25T10:30:37.301" v="723"/>
      <pc:docMkLst>
        <pc:docMk/>
      </pc:docMkLst>
      <pc:sldChg chg="modSp mod">
        <pc:chgData name="Ліга Працівників" userId="cacb2423dfef8ae6" providerId="LiveId" clId="{AE6EDC57-4731-487A-97BD-8506D0A0E8ED}" dt="2023-07-25T08:40:19.586" v="19" actId="20577"/>
        <pc:sldMkLst>
          <pc:docMk/>
          <pc:sldMk cId="4077344280" sldId="397"/>
        </pc:sldMkLst>
        <pc:spChg chg="mod">
          <ac:chgData name="Ліга Працівників" userId="cacb2423dfef8ae6" providerId="LiveId" clId="{AE6EDC57-4731-487A-97BD-8506D0A0E8ED}" dt="2023-07-25T08:40:19.586" v="19" actId="20577"/>
          <ac:spMkLst>
            <pc:docMk/>
            <pc:sldMk cId="4077344280" sldId="397"/>
            <ac:spMk id="3" creationId="{05A409C6-B815-1A02-F760-E96269D27213}"/>
          </ac:spMkLst>
        </pc:spChg>
      </pc:sldChg>
      <pc:sldChg chg="modSp mod">
        <pc:chgData name="Ліга Працівників" userId="cacb2423dfef8ae6" providerId="LiveId" clId="{AE6EDC57-4731-487A-97BD-8506D0A0E8ED}" dt="2023-07-25T08:41:46.731" v="45" actId="207"/>
        <pc:sldMkLst>
          <pc:docMk/>
          <pc:sldMk cId="0" sldId="399"/>
        </pc:sldMkLst>
        <pc:spChg chg="mod">
          <ac:chgData name="Ліга Працівників" userId="cacb2423dfef8ae6" providerId="LiveId" clId="{AE6EDC57-4731-487A-97BD-8506D0A0E8ED}" dt="2023-07-25T08:41:46.731" v="45" actId="207"/>
          <ac:spMkLst>
            <pc:docMk/>
            <pc:sldMk cId="0" sldId="399"/>
            <ac:spMk id="5" creationId="{00000000-0000-0000-0000-000000000000}"/>
          </ac:spMkLst>
        </pc:spChg>
      </pc:sldChg>
      <pc:sldChg chg="addSp delSp modSp add mod">
        <pc:chgData name="Ліга Працівників" userId="cacb2423dfef8ae6" providerId="LiveId" clId="{AE6EDC57-4731-487A-97BD-8506D0A0E8ED}" dt="2023-07-25T09:46:20.033" v="279" actId="14100"/>
        <pc:sldMkLst>
          <pc:docMk/>
          <pc:sldMk cId="586334437" sldId="401"/>
        </pc:sldMkLst>
        <pc:picChg chg="del">
          <ac:chgData name="Ліга Працівників" userId="cacb2423dfef8ae6" providerId="LiveId" clId="{AE6EDC57-4731-487A-97BD-8506D0A0E8ED}" dt="2023-07-25T09:44:21.914" v="263" actId="21"/>
          <ac:picMkLst>
            <pc:docMk/>
            <pc:sldMk cId="586334437" sldId="401"/>
            <ac:picMk id="4" creationId="{57CDE408-6E91-44CD-9107-05E76ADCE71E}"/>
          </ac:picMkLst>
        </pc:picChg>
        <pc:picChg chg="add mod">
          <ac:chgData name="Ліга Працівників" userId="cacb2423dfef8ae6" providerId="LiveId" clId="{AE6EDC57-4731-487A-97BD-8506D0A0E8ED}" dt="2023-07-25T09:45:33.993" v="278" actId="1076"/>
          <ac:picMkLst>
            <pc:docMk/>
            <pc:sldMk cId="586334437" sldId="401"/>
            <ac:picMk id="8" creationId="{CBDEB4A5-0425-64E8-6AE0-9C3531CA4DD9}"/>
          </ac:picMkLst>
        </pc:picChg>
        <pc:picChg chg="mod">
          <ac:chgData name="Ліга Працівників" userId="cacb2423dfef8ae6" providerId="LiveId" clId="{AE6EDC57-4731-487A-97BD-8506D0A0E8ED}" dt="2023-07-25T09:45:31.641" v="277" actId="1076"/>
          <ac:picMkLst>
            <pc:docMk/>
            <pc:sldMk cId="586334437" sldId="401"/>
            <ac:picMk id="9" creationId="{DA7B384B-6F0B-7C52-3F0F-93BEA7BA82FA}"/>
          </ac:picMkLst>
        </pc:picChg>
        <pc:picChg chg="add mod">
          <ac:chgData name="Ліга Працівників" userId="cacb2423dfef8ae6" providerId="LiveId" clId="{AE6EDC57-4731-487A-97BD-8506D0A0E8ED}" dt="2023-07-25T09:46:20.033" v="279" actId="14100"/>
          <ac:picMkLst>
            <pc:docMk/>
            <pc:sldMk cId="586334437" sldId="401"/>
            <ac:picMk id="11" creationId="{36C3D453-E866-671A-DABB-524D95A4CCB9}"/>
          </ac:picMkLst>
        </pc:picChg>
      </pc:sldChg>
      <pc:sldChg chg="addSp modSp del mod">
        <pc:chgData name="Ліга Працівників" userId="cacb2423dfef8ae6" providerId="LiveId" clId="{AE6EDC57-4731-487A-97BD-8506D0A0E8ED}" dt="2023-07-25T09:36:13.106" v="236" actId="2696"/>
        <pc:sldMkLst>
          <pc:docMk/>
          <pc:sldMk cId="4090843587" sldId="401"/>
        </pc:sldMkLst>
        <pc:spChg chg="mod">
          <ac:chgData name="Ліга Працівників" userId="cacb2423dfef8ae6" providerId="LiveId" clId="{AE6EDC57-4731-487A-97BD-8506D0A0E8ED}" dt="2023-07-25T09:32:40.330" v="226" actId="1076"/>
          <ac:spMkLst>
            <pc:docMk/>
            <pc:sldMk cId="4090843587" sldId="401"/>
            <ac:spMk id="3" creationId="{00000000-0000-0000-0000-000000000000}"/>
          </ac:spMkLst>
        </pc:spChg>
        <pc:spChg chg="mod">
          <ac:chgData name="Ліга Працівників" userId="cacb2423dfef8ae6" providerId="LiveId" clId="{AE6EDC57-4731-487A-97BD-8506D0A0E8ED}" dt="2023-07-25T09:33:02.392" v="231" actId="14100"/>
          <ac:spMkLst>
            <pc:docMk/>
            <pc:sldMk cId="4090843587" sldId="401"/>
            <ac:spMk id="12" creationId="{DA719844-F4AE-457A-B3FB-808AB9452906}"/>
          </ac:spMkLst>
        </pc:spChg>
        <pc:picChg chg="add mod">
          <ac:chgData name="Ліга Працівників" userId="cacb2423dfef8ae6" providerId="LiveId" clId="{AE6EDC57-4731-487A-97BD-8506D0A0E8ED}" dt="2023-07-25T09:33:08.450" v="233" actId="1076"/>
          <ac:picMkLst>
            <pc:docMk/>
            <pc:sldMk cId="4090843587" sldId="401"/>
            <ac:picMk id="4" creationId="{57CDE408-6E91-44CD-9107-05E76ADCE71E}"/>
          </ac:picMkLst>
        </pc:picChg>
        <pc:picChg chg="mod">
          <ac:chgData name="Ліга Працівників" userId="cacb2423dfef8ae6" providerId="LiveId" clId="{AE6EDC57-4731-487A-97BD-8506D0A0E8ED}" dt="2023-07-25T09:31:47.922" v="210" actId="1076"/>
          <ac:picMkLst>
            <pc:docMk/>
            <pc:sldMk cId="4090843587" sldId="401"/>
            <ac:picMk id="5" creationId="{00000000-0000-0000-0000-000000000000}"/>
          </ac:picMkLst>
        </pc:picChg>
        <pc:picChg chg="add mod">
          <ac:chgData name="Ліга Працівників" userId="cacb2423dfef8ae6" providerId="LiveId" clId="{AE6EDC57-4731-487A-97BD-8506D0A0E8ED}" dt="2023-07-25T09:32:56.866" v="230" actId="1076"/>
          <ac:picMkLst>
            <pc:docMk/>
            <pc:sldMk cId="4090843587" sldId="401"/>
            <ac:picMk id="9" creationId="{DA7B384B-6F0B-7C52-3F0F-93BEA7BA82FA}"/>
          </ac:picMkLst>
        </pc:picChg>
      </pc:sldChg>
      <pc:sldChg chg="del ord">
        <pc:chgData name="Ліга Працівників" userId="cacb2423dfef8ae6" providerId="LiveId" clId="{AE6EDC57-4731-487A-97BD-8506D0A0E8ED}" dt="2023-07-25T10:05:00.966" v="329" actId="2696"/>
        <pc:sldMkLst>
          <pc:docMk/>
          <pc:sldMk cId="237895624" sldId="410"/>
        </pc:sldMkLst>
      </pc:sldChg>
      <pc:sldChg chg="add">
        <pc:chgData name="Ліга Працівників" userId="cacb2423dfef8ae6" providerId="LiveId" clId="{AE6EDC57-4731-487A-97BD-8506D0A0E8ED}" dt="2023-07-25T10:05:11.915" v="330"/>
        <pc:sldMkLst>
          <pc:docMk/>
          <pc:sldMk cId="1972504827" sldId="410"/>
        </pc:sldMkLst>
      </pc:sldChg>
      <pc:sldChg chg="modSp mod">
        <pc:chgData name="Ліга Працівників" userId="cacb2423dfef8ae6" providerId="LiveId" clId="{AE6EDC57-4731-487A-97BD-8506D0A0E8ED}" dt="2023-07-25T08:38:04.620" v="5" actId="1076"/>
        <pc:sldMkLst>
          <pc:docMk/>
          <pc:sldMk cId="3250904670" sldId="414"/>
        </pc:sldMkLst>
        <pc:spChg chg="mod">
          <ac:chgData name="Ліга Працівників" userId="cacb2423dfef8ae6" providerId="LiveId" clId="{AE6EDC57-4731-487A-97BD-8506D0A0E8ED}" dt="2023-07-25T08:38:04.620" v="5" actId="1076"/>
          <ac:spMkLst>
            <pc:docMk/>
            <pc:sldMk cId="3250904670" sldId="414"/>
            <ac:spMk id="3" creationId="{00000000-0000-0000-0000-000000000000}"/>
          </ac:spMkLst>
        </pc:spChg>
      </pc:sldChg>
      <pc:sldChg chg="modSp mod">
        <pc:chgData name="Ліга Працівників" userId="cacb2423dfef8ae6" providerId="LiveId" clId="{AE6EDC57-4731-487A-97BD-8506D0A0E8ED}" dt="2023-07-25T08:38:39.712" v="6" actId="255"/>
        <pc:sldMkLst>
          <pc:docMk/>
          <pc:sldMk cId="3178611888" sldId="415"/>
        </pc:sldMkLst>
        <pc:spChg chg="mod">
          <ac:chgData name="Ліга Працівників" userId="cacb2423dfef8ae6" providerId="LiveId" clId="{AE6EDC57-4731-487A-97BD-8506D0A0E8ED}" dt="2023-07-25T08:38:39.712" v="6" actId="255"/>
          <ac:spMkLst>
            <pc:docMk/>
            <pc:sldMk cId="3178611888" sldId="415"/>
            <ac:spMk id="8" creationId="{00000000-0000-0000-0000-000000000000}"/>
          </ac:spMkLst>
        </pc:spChg>
      </pc:sldChg>
      <pc:sldChg chg="modSp mod">
        <pc:chgData name="Ліга Працівників" userId="cacb2423dfef8ae6" providerId="LiveId" clId="{AE6EDC57-4731-487A-97BD-8506D0A0E8ED}" dt="2023-07-25T08:44:24.419" v="71" actId="6549"/>
        <pc:sldMkLst>
          <pc:docMk/>
          <pc:sldMk cId="0" sldId="442"/>
        </pc:sldMkLst>
        <pc:spChg chg="mod">
          <ac:chgData name="Ліга Працівників" userId="cacb2423dfef8ae6" providerId="LiveId" clId="{AE6EDC57-4731-487A-97BD-8506D0A0E8ED}" dt="2023-07-25T08:44:24.419" v="71" actId="6549"/>
          <ac:spMkLst>
            <pc:docMk/>
            <pc:sldMk cId="0" sldId="442"/>
            <ac:spMk id="3" creationId="{00000000-0000-0000-0000-000000000000}"/>
          </ac:spMkLst>
        </pc:spChg>
      </pc:sldChg>
      <pc:sldChg chg="addSp delSp modSp mod">
        <pc:chgData name="Ліга Працівників" userId="cacb2423dfef8ae6" providerId="LiveId" clId="{AE6EDC57-4731-487A-97BD-8506D0A0E8ED}" dt="2023-07-25T08:43:31.527" v="61" actId="1076"/>
        <pc:sldMkLst>
          <pc:docMk/>
          <pc:sldMk cId="0" sldId="444"/>
        </pc:sldMkLst>
        <pc:spChg chg="mod">
          <ac:chgData name="Ліга Працівників" userId="cacb2423dfef8ae6" providerId="LiveId" clId="{AE6EDC57-4731-487A-97BD-8506D0A0E8ED}" dt="2023-07-25T08:43:31.527" v="61" actId="1076"/>
          <ac:spMkLst>
            <pc:docMk/>
            <pc:sldMk cId="0" sldId="444"/>
            <ac:spMk id="8" creationId="{00000000-0000-0000-0000-000000000000}"/>
          </ac:spMkLst>
        </pc:spChg>
        <pc:graphicFrameChg chg="del mod">
          <ac:chgData name="Ліга Працівників" userId="cacb2423dfef8ae6" providerId="LiveId" clId="{AE6EDC57-4731-487A-97BD-8506D0A0E8ED}" dt="2023-07-25T08:42:52.564" v="46"/>
          <ac:graphicFrameMkLst>
            <pc:docMk/>
            <pc:sldMk cId="0" sldId="444"/>
            <ac:graphicFrameMk id="2" creationId="{B9AC55B4-DC92-F798-FFAB-BCD1905BA0E2}"/>
          </ac:graphicFrameMkLst>
        </pc:graphicFrameChg>
        <pc:graphicFrameChg chg="add del mod">
          <ac:chgData name="Ліга Працівників" userId="cacb2423dfef8ae6" providerId="LiveId" clId="{AE6EDC57-4731-487A-97BD-8506D0A0E8ED}" dt="2023-07-25T08:43:14.551" v="48"/>
          <ac:graphicFrameMkLst>
            <pc:docMk/>
            <pc:sldMk cId="0" sldId="444"/>
            <ac:graphicFrameMk id="5" creationId="{1C2870D9-FC0C-5E1A-EF6C-F90070E699AC}"/>
          </ac:graphicFrameMkLst>
        </pc:graphicFrameChg>
      </pc:sldChg>
      <pc:sldChg chg="modSp mod">
        <pc:chgData name="Ліга Працівників" userId="cacb2423dfef8ae6" providerId="LiveId" clId="{AE6EDC57-4731-487A-97BD-8506D0A0E8ED}" dt="2023-07-25T08:44:37.543" v="74" actId="27636"/>
        <pc:sldMkLst>
          <pc:docMk/>
          <pc:sldMk cId="0" sldId="445"/>
        </pc:sldMkLst>
        <pc:spChg chg="mod">
          <ac:chgData name="Ліга Працівників" userId="cacb2423dfef8ae6" providerId="LiveId" clId="{AE6EDC57-4731-487A-97BD-8506D0A0E8ED}" dt="2023-07-25T08:44:37.543" v="74" actId="27636"/>
          <ac:spMkLst>
            <pc:docMk/>
            <pc:sldMk cId="0" sldId="445"/>
            <ac:spMk id="3" creationId="{00000000-0000-0000-0000-000000000000}"/>
          </ac:spMkLst>
        </pc:spChg>
      </pc:sldChg>
      <pc:sldChg chg="addSp delSp modSp mod">
        <pc:chgData name="Ліга Працівників" userId="cacb2423dfef8ae6" providerId="LiveId" clId="{AE6EDC57-4731-487A-97BD-8506D0A0E8ED}" dt="2023-07-25T10:30:37.301" v="723"/>
        <pc:sldMkLst>
          <pc:docMk/>
          <pc:sldMk cId="0" sldId="446"/>
        </pc:sldMkLst>
        <pc:spChg chg="del">
          <ac:chgData name="Ліга Працівників" userId="cacb2423dfef8ae6" providerId="LiveId" clId="{AE6EDC57-4731-487A-97BD-8506D0A0E8ED}" dt="2023-07-25T10:26:52.166" v="700" actId="21"/>
          <ac:spMkLst>
            <pc:docMk/>
            <pc:sldMk cId="0" sldId="446"/>
            <ac:spMk id="3" creationId="{00000000-0000-0000-0000-000000000000}"/>
          </ac:spMkLst>
        </pc:spChg>
        <pc:spChg chg="mod">
          <ac:chgData name="Ліга Працівників" userId="cacb2423dfef8ae6" providerId="LiveId" clId="{AE6EDC57-4731-487A-97BD-8506D0A0E8ED}" dt="2023-07-25T10:28:17.809" v="708" actId="207"/>
          <ac:spMkLst>
            <pc:docMk/>
            <pc:sldMk cId="0" sldId="446"/>
            <ac:spMk id="5" creationId="{F8CE2AC2-CD92-2647-DCCD-9CF0B7C26C2E}"/>
          </ac:spMkLst>
        </pc:spChg>
        <pc:spChg chg="add del mod">
          <ac:chgData name="Ліга Працівників" userId="cacb2423dfef8ae6" providerId="LiveId" clId="{AE6EDC57-4731-487A-97BD-8506D0A0E8ED}" dt="2023-07-25T10:27:21.419" v="702" actId="21"/>
          <ac:spMkLst>
            <pc:docMk/>
            <pc:sldMk cId="0" sldId="446"/>
            <ac:spMk id="7" creationId="{71E12692-BFC6-46FC-6762-E621DBDF89DF}"/>
          </ac:spMkLst>
        </pc:spChg>
        <pc:graphicFrameChg chg="add mod modGraphic">
          <ac:chgData name="Ліга Працівників" userId="cacb2423dfef8ae6" providerId="LiveId" clId="{AE6EDC57-4731-487A-97BD-8506D0A0E8ED}" dt="2023-07-25T10:30:37.301" v="723"/>
          <ac:graphicFrameMkLst>
            <pc:docMk/>
            <pc:sldMk cId="0" sldId="446"/>
            <ac:graphicFrameMk id="2" creationId="{34661E91-55BF-F0E7-D1D5-97689C66E5B0}"/>
          </ac:graphicFrameMkLst>
        </pc:graphicFrameChg>
      </pc:sldChg>
      <pc:sldChg chg="addSp delSp modSp mod">
        <pc:chgData name="Ліга Працівників" userId="cacb2423dfef8ae6" providerId="LiveId" clId="{AE6EDC57-4731-487A-97BD-8506D0A0E8ED}" dt="2023-07-25T10:21:17.447" v="648" actId="20577"/>
        <pc:sldMkLst>
          <pc:docMk/>
          <pc:sldMk cId="3369862302" sldId="447"/>
        </pc:sldMkLst>
        <pc:spChg chg="add del mod">
          <ac:chgData name="Ліга Працівників" userId="cacb2423dfef8ae6" providerId="LiveId" clId="{AE6EDC57-4731-487A-97BD-8506D0A0E8ED}" dt="2023-07-25T10:13:55.269" v="538" actId="22"/>
          <ac:spMkLst>
            <pc:docMk/>
            <pc:sldMk cId="3369862302" sldId="447"/>
            <ac:spMk id="3" creationId="{C80BC3F2-DAF5-3146-9226-2B40F8FB6777}"/>
          </ac:spMkLst>
        </pc:spChg>
        <pc:spChg chg="mod">
          <ac:chgData name="Ліга Працівників" userId="cacb2423dfef8ae6" providerId="LiveId" clId="{AE6EDC57-4731-487A-97BD-8506D0A0E8ED}" dt="2023-07-25T10:21:17.447" v="648" actId="20577"/>
          <ac:spMkLst>
            <pc:docMk/>
            <pc:sldMk cId="3369862302" sldId="447"/>
            <ac:spMk id="4" creationId="{A4357D2A-6F01-0430-B888-968FB8CDE841}"/>
          </ac:spMkLst>
        </pc:spChg>
        <pc:spChg chg="mod">
          <ac:chgData name="Ліга Працівників" userId="cacb2423dfef8ae6" providerId="LiveId" clId="{AE6EDC57-4731-487A-97BD-8506D0A0E8ED}" dt="2023-07-25T10:20:54.038" v="646" actId="1076"/>
          <ac:spMkLst>
            <pc:docMk/>
            <pc:sldMk cId="3369862302" sldId="447"/>
            <ac:spMk id="5" creationId="{00000000-0000-0000-0000-000000000000}"/>
          </ac:spMkLst>
        </pc:spChg>
        <pc:spChg chg="mod">
          <ac:chgData name="Ліга Працівників" userId="cacb2423dfef8ae6" providerId="LiveId" clId="{AE6EDC57-4731-487A-97BD-8506D0A0E8ED}" dt="2023-07-25T10:20:00.342" v="639" actId="1076"/>
          <ac:spMkLst>
            <pc:docMk/>
            <pc:sldMk cId="3369862302" sldId="447"/>
            <ac:spMk id="6" creationId="{00000000-0000-0000-0000-000000000000}"/>
          </ac:spMkLst>
        </pc:spChg>
      </pc:sldChg>
      <pc:sldChg chg="addSp modSp mod">
        <pc:chgData name="Ліга Працівників" userId="cacb2423dfef8ae6" providerId="LiveId" clId="{AE6EDC57-4731-487A-97BD-8506D0A0E8ED}" dt="2023-07-25T08:49:26.270" v="79" actId="1076"/>
        <pc:sldMkLst>
          <pc:docMk/>
          <pc:sldMk cId="0" sldId="451"/>
        </pc:sldMkLst>
        <pc:picChg chg="add mod">
          <ac:chgData name="Ліга Працівників" userId="cacb2423dfef8ae6" providerId="LiveId" clId="{AE6EDC57-4731-487A-97BD-8506D0A0E8ED}" dt="2023-07-25T08:49:26.270" v="79" actId="1076"/>
          <ac:picMkLst>
            <pc:docMk/>
            <pc:sldMk cId="0" sldId="451"/>
            <ac:picMk id="2" creationId="{DBC2EC04-63C5-C914-D2A4-3499CEFA2AE6}"/>
          </ac:picMkLst>
        </pc:picChg>
      </pc:sldChg>
      <pc:sldChg chg="addSp delSp modSp mod">
        <pc:chgData name="Ліга Працівників" userId="cacb2423dfef8ae6" providerId="LiveId" clId="{AE6EDC57-4731-487A-97BD-8506D0A0E8ED}" dt="2023-07-25T09:55:33.260" v="328" actId="14100"/>
        <pc:sldMkLst>
          <pc:docMk/>
          <pc:sldMk cId="0" sldId="455"/>
        </pc:sldMkLst>
        <pc:spChg chg="del">
          <ac:chgData name="Ліга Працівників" userId="cacb2423dfef8ae6" providerId="LiveId" clId="{AE6EDC57-4731-487A-97BD-8506D0A0E8ED}" dt="2023-07-25T09:50:18.988" v="288" actId="21"/>
          <ac:spMkLst>
            <pc:docMk/>
            <pc:sldMk cId="0" sldId="455"/>
            <ac:spMk id="10" creationId="{00000000-0000-0000-0000-000000000000}"/>
          </ac:spMkLst>
        </pc:spChg>
        <pc:spChg chg="add mod">
          <ac:chgData name="Ліга Працівників" userId="cacb2423dfef8ae6" providerId="LiveId" clId="{AE6EDC57-4731-487A-97BD-8506D0A0E8ED}" dt="2023-07-25T09:54:27.234" v="323" actId="113"/>
          <ac:spMkLst>
            <pc:docMk/>
            <pc:sldMk cId="0" sldId="455"/>
            <ac:spMk id="11" creationId="{779D0116-512F-9E05-1F3B-2D8F04628169}"/>
          </ac:spMkLst>
        </pc:spChg>
        <pc:spChg chg="add mod">
          <ac:chgData name="Ліга Працівників" userId="cacb2423dfef8ae6" providerId="LiveId" clId="{AE6EDC57-4731-487A-97BD-8506D0A0E8ED}" dt="2023-07-25T09:55:33.260" v="328" actId="14100"/>
          <ac:spMkLst>
            <pc:docMk/>
            <pc:sldMk cId="0" sldId="455"/>
            <ac:spMk id="13" creationId="{9F9C501A-3F88-862E-AA52-63A8E7006D2B}"/>
          </ac:spMkLst>
        </pc:spChg>
        <pc:spChg chg="mod">
          <ac:chgData name="Ліга Працівників" userId="cacb2423dfef8ae6" providerId="LiveId" clId="{AE6EDC57-4731-487A-97BD-8506D0A0E8ED}" dt="2023-07-25T09:53:21.933" v="310"/>
          <ac:spMkLst>
            <pc:docMk/>
            <pc:sldMk cId="0" sldId="455"/>
            <ac:spMk id="63489" creationId="{00000000-0000-0000-0000-000000000000}"/>
          </ac:spMkLst>
        </pc:spChg>
        <pc:picChg chg="add mod">
          <ac:chgData name="Ліга Працівників" userId="cacb2423dfef8ae6" providerId="LiveId" clId="{AE6EDC57-4731-487A-97BD-8506D0A0E8ED}" dt="2023-07-25T09:42:04.985" v="253" actId="1076"/>
          <ac:picMkLst>
            <pc:docMk/>
            <pc:sldMk cId="0" sldId="455"/>
            <ac:picMk id="3" creationId="{F0B0D217-658F-BC6E-2011-A3906B71CACA}"/>
          </ac:picMkLst>
        </pc:picChg>
        <pc:picChg chg="add mod">
          <ac:chgData name="Ліга Працівників" userId="cacb2423dfef8ae6" providerId="LiveId" clId="{AE6EDC57-4731-487A-97BD-8506D0A0E8ED}" dt="2023-07-25T09:42:10.017" v="255" actId="14100"/>
          <ac:picMkLst>
            <pc:docMk/>
            <pc:sldMk cId="0" sldId="455"/>
            <ac:picMk id="7" creationId="{3AD9412A-7690-EA7D-A527-4DB664AC64E9}"/>
          </ac:picMkLst>
        </pc:picChg>
      </pc:sldChg>
      <pc:sldChg chg="addSp delSp modSp mod">
        <pc:chgData name="Ліга Працівників" userId="cacb2423dfef8ae6" providerId="LiveId" clId="{AE6EDC57-4731-487A-97BD-8506D0A0E8ED}" dt="2023-07-25T09:28:19.060" v="200" actId="255"/>
        <pc:sldMkLst>
          <pc:docMk/>
          <pc:sldMk cId="0" sldId="457"/>
        </pc:sldMkLst>
        <pc:spChg chg="add del">
          <ac:chgData name="Ліга Працівників" userId="cacb2423dfef8ae6" providerId="LiveId" clId="{AE6EDC57-4731-487A-97BD-8506D0A0E8ED}" dt="2023-07-25T09:25:11.335" v="189" actId="22"/>
          <ac:spMkLst>
            <pc:docMk/>
            <pc:sldMk cId="0" sldId="457"/>
            <ac:spMk id="7" creationId="{BEC33BC9-8FFA-3FAB-C19F-09302777F496}"/>
          </ac:spMkLst>
        </pc:spChg>
        <pc:spChg chg="add mod">
          <ac:chgData name="Ліга Працівників" userId="cacb2423dfef8ae6" providerId="LiveId" clId="{AE6EDC57-4731-487A-97BD-8506D0A0E8ED}" dt="2023-07-25T09:28:19.060" v="200" actId="255"/>
          <ac:spMkLst>
            <pc:docMk/>
            <pc:sldMk cId="0" sldId="457"/>
            <ac:spMk id="10" creationId="{99571775-2396-C0C0-744A-9E4791E28E30}"/>
          </ac:spMkLst>
        </pc:spChg>
        <pc:graphicFrameChg chg="add del mod modGraphic">
          <ac:chgData name="Ліга Працівників" userId="cacb2423dfef8ae6" providerId="LiveId" clId="{AE6EDC57-4731-487A-97BD-8506D0A0E8ED}" dt="2023-07-25T09:10:59.472" v="95" actId="21"/>
          <ac:graphicFrameMkLst>
            <pc:docMk/>
            <pc:sldMk cId="0" sldId="457"/>
            <ac:graphicFrameMk id="2" creationId="{932137FD-2839-A3E5-D604-193D902710F6}"/>
          </ac:graphicFrameMkLst>
        </pc:graphicFrameChg>
        <pc:graphicFrameChg chg="add del mod modGraphic">
          <ac:chgData name="Ліга Працівників" userId="cacb2423dfef8ae6" providerId="LiveId" clId="{AE6EDC57-4731-487A-97BD-8506D0A0E8ED}" dt="2023-07-25T09:27:16.960" v="192" actId="21"/>
          <ac:graphicFrameMkLst>
            <pc:docMk/>
            <pc:sldMk cId="0" sldId="457"/>
            <ac:graphicFrameMk id="3" creationId="{2306794B-0E21-AFEC-F9C2-EB72E3F958B4}"/>
          </ac:graphicFrameMkLst>
        </pc:graphicFrameChg>
        <pc:graphicFrameChg chg="add del mod">
          <ac:chgData name="Ліга Працівників" userId="cacb2423dfef8ae6" providerId="LiveId" clId="{AE6EDC57-4731-487A-97BD-8506D0A0E8ED}" dt="2023-07-25T09:24:17.419" v="187"/>
          <ac:graphicFrameMkLst>
            <pc:docMk/>
            <pc:sldMk cId="0" sldId="457"/>
            <ac:graphicFrameMk id="4" creationId="{7BEAAD0F-B7DF-8606-EF23-6A05306DEBAE}"/>
          </ac:graphicFrameMkLst>
        </pc:graphicFrameChg>
      </pc:sldChg>
    </pc:docChg>
  </pc:docChgLst>
  <pc:docChgLst>
    <pc:chgData name="Ліга Працівників" userId="cacb2423dfef8ae6" providerId="LiveId" clId="{79B211EE-72E5-40F2-B8AC-B21FBC20F033}"/>
    <pc:docChg chg="undo custSel addSld delSld modSld sldOrd">
      <pc:chgData name="Ліга Працівників" userId="cacb2423dfef8ae6" providerId="LiveId" clId="{79B211EE-72E5-40F2-B8AC-B21FBC20F033}" dt="2023-07-24T15:59:40.555" v="1449" actId="21"/>
      <pc:docMkLst>
        <pc:docMk/>
      </pc:docMkLst>
      <pc:sldChg chg="addSp modSp mod">
        <pc:chgData name="Ліга Працівників" userId="cacb2423dfef8ae6" providerId="LiveId" clId="{79B211EE-72E5-40F2-B8AC-B21FBC20F033}" dt="2023-07-24T15:22:49.235" v="713" actId="1076"/>
        <pc:sldMkLst>
          <pc:docMk/>
          <pc:sldMk cId="3562527382" sldId="316"/>
        </pc:sldMkLst>
        <pc:spChg chg="add mod">
          <ac:chgData name="Ліга Працівників" userId="cacb2423dfef8ae6" providerId="LiveId" clId="{79B211EE-72E5-40F2-B8AC-B21FBC20F033}" dt="2023-07-24T15:11:00.781" v="601" actId="14100"/>
          <ac:spMkLst>
            <pc:docMk/>
            <pc:sldMk cId="3562527382" sldId="316"/>
            <ac:spMk id="2" creationId="{41657BBE-FF73-4FC7-CB6F-943F309E36FE}"/>
          </ac:spMkLst>
        </pc:spChg>
        <pc:spChg chg="mod">
          <ac:chgData name="Ліга Працівників" userId="cacb2423dfef8ae6" providerId="LiveId" clId="{79B211EE-72E5-40F2-B8AC-B21FBC20F033}" dt="2023-07-24T15:22:34.049" v="711" actId="207"/>
          <ac:spMkLst>
            <pc:docMk/>
            <pc:sldMk cId="3562527382" sldId="316"/>
            <ac:spMk id="3" creationId="{0E1FA89B-8BE3-4113-AF82-1DEB45871F1D}"/>
          </ac:spMkLst>
        </pc:spChg>
        <pc:spChg chg="mod">
          <ac:chgData name="Ліга Працівників" userId="cacb2423dfef8ae6" providerId="LiveId" clId="{79B211EE-72E5-40F2-B8AC-B21FBC20F033}" dt="2023-07-24T15:04:20.077" v="558" actId="1076"/>
          <ac:spMkLst>
            <pc:docMk/>
            <pc:sldMk cId="3562527382" sldId="316"/>
            <ac:spMk id="6" creationId="{1A08865F-FF7D-03E9-2C51-95CBEFE17FBA}"/>
          </ac:spMkLst>
        </pc:spChg>
        <pc:picChg chg="add mod">
          <ac:chgData name="Ліга Працівників" userId="cacb2423dfef8ae6" providerId="LiveId" clId="{79B211EE-72E5-40F2-B8AC-B21FBC20F033}" dt="2023-07-24T15:22:49.235" v="713" actId="1076"/>
          <ac:picMkLst>
            <pc:docMk/>
            <pc:sldMk cId="3562527382" sldId="316"/>
            <ac:picMk id="4" creationId="{50EA99BE-C942-3680-EA91-40A81D51B61D}"/>
          </ac:picMkLst>
        </pc:picChg>
        <pc:picChg chg="add mod">
          <ac:chgData name="Ліга Працівників" userId="cacb2423dfef8ae6" providerId="LiveId" clId="{79B211EE-72E5-40F2-B8AC-B21FBC20F033}" dt="2023-07-24T15:22:46.931" v="712" actId="1076"/>
          <ac:picMkLst>
            <pc:docMk/>
            <pc:sldMk cId="3562527382" sldId="316"/>
            <ac:picMk id="5" creationId="{17758D65-C6E6-98E1-4EE7-6CE4CA90EBB4}"/>
          </ac:picMkLst>
        </pc:picChg>
      </pc:sldChg>
      <pc:sldChg chg="addSp delSp modSp del mod">
        <pc:chgData name="Ліга Працівників" userId="cacb2423dfef8ae6" providerId="LiveId" clId="{79B211EE-72E5-40F2-B8AC-B21FBC20F033}" dt="2023-07-24T15:13:53.857" v="631" actId="2696"/>
        <pc:sldMkLst>
          <pc:docMk/>
          <pc:sldMk cId="1693818356" sldId="348"/>
        </pc:sldMkLst>
        <pc:spChg chg="add del mod">
          <ac:chgData name="Ліга Працівників" userId="cacb2423dfef8ae6" providerId="LiveId" clId="{79B211EE-72E5-40F2-B8AC-B21FBC20F033}" dt="2023-07-24T14:34:15.824" v="120"/>
          <ac:spMkLst>
            <pc:docMk/>
            <pc:sldMk cId="1693818356" sldId="348"/>
            <ac:spMk id="12" creationId="{51919A4A-2C43-C908-9828-99EF394B463F}"/>
          </ac:spMkLst>
        </pc:spChg>
        <pc:spChg chg="del mod">
          <ac:chgData name="Ліга Працівників" userId="cacb2423dfef8ae6" providerId="LiveId" clId="{79B211EE-72E5-40F2-B8AC-B21FBC20F033}" dt="2023-07-24T15:12:59.517" v="617" actId="21"/>
          <ac:spMkLst>
            <pc:docMk/>
            <pc:sldMk cId="1693818356" sldId="348"/>
            <ac:spMk id="14" creationId="{00000000-0000-0000-0000-000000000000}"/>
          </ac:spMkLst>
        </pc:spChg>
        <pc:spChg chg="del mod">
          <ac:chgData name="Ліга Працівників" userId="cacb2423dfef8ae6" providerId="LiveId" clId="{79B211EE-72E5-40F2-B8AC-B21FBC20F033}" dt="2023-07-24T15:13:38.729" v="627" actId="21"/>
          <ac:spMkLst>
            <pc:docMk/>
            <pc:sldMk cId="1693818356" sldId="348"/>
            <ac:spMk id="15" creationId="{00000000-0000-0000-0000-000000000000}"/>
          </ac:spMkLst>
        </pc:spChg>
        <pc:spChg chg="del mod">
          <ac:chgData name="Ліга Працівників" userId="cacb2423dfef8ae6" providerId="LiveId" clId="{79B211EE-72E5-40F2-B8AC-B21FBC20F033}" dt="2023-07-24T15:13:47.136" v="629" actId="21"/>
          <ac:spMkLst>
            <pc:docMk/>
            <pc:sldMk cId="1693818356" sldId="348"/>
            <ac:spMk id="16" creationId="{00000000-0000-0000-0000-000000000000}"/>
          </ac:spMkLst>
        </pc:spChg>
        <pc:spChg chg="add del mod">
          <ac:chgData name="Ліга Працівників" userId="cacb2423dfef8ae6" providerId="LiveId" clId="{79B211EE-72E5-40F2-B8AC-B21FBC20F033}" dt="2023-07-24T15:12:52.942" v="615" actId="21"/>
          <ac:spMkLst>
            <pc:docMk/>
            <pc:sldMk cId="1693818356" sldId="348"/>
            <ac:spMk id="20" creationId="{2EEAA7E9-0A80-6DEC-F9BA-C40119265E99}"/>
          </ac:spMkLst>
        </pc:spChg>
        <pc:spChg chg="add mod">
          <ac:chgData name="Ліга Працівників" userId="cacb2423dfef8ae6" providerId="LiveId" clId="{79B211EE-72E5-40F2-B8AC-B21FBC20F033}" dt="2023-07-24T15:13:15.575" v="623" actId="21"/>
          <ac:spMkLst>
            <pc:docMk/>
            <pc:sldMk cId="1693818356" sldId="348"/>
            <ac:spMk id="22" creationId="{7E70523D-5F34-48A4-9275-AFEC807B8400}"/>
          </ac:spMkLst>
        </pc:spChg>
        <pc:picChg chg="add del mod">
          <ac:chgData name="Ліга Працівників" userId="cacb2423dfef8ae6" providerId="LiveId" clId="{79B211EE-72E5-40F2-B8AC-B21FBC20F033}" dt="2023-07-24T14:34:41.866" v="127" actId="21"/>
          <ac:picMkLst>
            <pc:docMk/>
            <pc:sldMk cId="1693818356" sldId="348"/>
            <ac:picMk id="2" creationId="{63B2BD20-86A7-BB8A-ECBB-1F5F9B212E7B}"/>
          </ac:picMkLst>
        </pc:picChg>
        <pc:picChg chg="add del mod">
          <ac:chgData name="Ліга Працівників" userId="cacb2423dfef8ae6" providerId="LiveId" clId="{79B211EE-72E5-40F2-B8AC-B21FBC20F033}" dt="2023-07-24T14:33:38.509" v="115" actId="21"/>
          <ac:picMkLst>
            <pc:docMk/>
            <pc:sldMk cId="1693818356" sldId="348"/>
            <ac:picMk id="3" creationId="{13040EF6-B510-1BE1-B560-EC240FE40954}"/>
          </ac:picMkLst>
        </pc:picChg>
        <pc:picChg chg="del">
          <ac:chgData name="Ліга Працівників" userId="cacb2423dfef8ae6" providerId="LiveId" clId="{79B211EE-72E5-40F2-B8AC-B21FBC20F033}" dt="2023-07-24T14:34:01.773" v="118" actId="21"/>
          <ac:picMkLst>
            <pc:docMk/>
            <pc:sldMk cId="1693818356" sldId="348"/>
            <ac:picMk id="6" creationId="{00000000-0000-0000-0000-000000000000}"/>
          </ac:picMkLst>
        </pc:picChg>
        <pc:picChg chg="del mod">
          <ac:chgData name="Ліга Працівників" userId="cacb2423dfef8ae6" providerId="LiveId" clId="{79B211EE-72E5-40F2-B8AC-B21FBC20F033}" dt="2023-07-24T15:13:10.830" v="621" actId="21"/>
          <ac:picMkLst>
            <pc:docMk/>
            <pc:sldMk cId="1693818356" sldId="348"/>
            <ac:picMk id="7" creationId="{00000000-0000-0000-0000-000000000000}"/>
          </ac:picMkLst>
        </pc:picChg>
        <pc:picChg chg="del">
          <ac:chgData name="Ліга Працівників" userId="cacb2423dfef8ae6" providerId="LiveId" clId="{79B211EE-72E5-40F2-B8AC-B21FBC20F033}" dt="2023-07-24T14:34:32.945" v="125" actId="21"/>
          <ac:picMkLst>
            <pc:docMk/>
            <pc:sldMk cId="1693818356" sldId="348"/>
            <ac:picMk id="8" creationId="{00000000-0000-0000-0000-000000000000}"/>
          </ac:picMkLst>
        </pc:picChg>
        <pc:picChg chg="del">
          <ac:chgData name="Ліга Працівників" userId="cacb2423dfef8ae6" providerId="LiveId" clId="{79B211EE-72E5-40F2-B8AC-B21FBC20F033}" dt="2023-07-24T14:34:36.897" v="126" actId="21"/>
          <ac:picMkLst>
            <pc:docMk/>
            <pc:sldMk cId="1693818356" sldId="348"/>
            <ac:picMk id="9" creationId="{00000000-0000-0000-0000-000000000000}"/>
          </ac:picMkLst>
        </pc:picChg>
        <pc:picChg chg="del">
          <ac:chgData name="Ліга Працівників" userId="cacb2423dfef8ae6" providerId="LiveId" clId="{79B211EE-72E5-40F2-B8AC-B21FBC20F033}" dt="2023-07-24T14:34:48.582" v="128" actId="21"/>
          <ac:picMkLst>
            <pc:docMk/>
            <pc:sldMk cId="1693818356" sldId="348"/>
            <ac:picMk id="10" creationId="{00000000-0000-0000-0000-000000000000}"/>
          </ac:picMkLst>
        </pc:picChg>
        <pc:picChg chg="del mod">
          <ac:chgData name="Ліга Працівників" userId="cacb2423dfef8ae6" providerId="LiveId" clId="{79B211EE-72E5-40F2-B8AC-B21FBC20F033}" dt="2023-07-24T15:13:05.241" v="619" actId="21"/>
          <ac:picMkLst>
            <pc:docMk/>
            <pc:sldMk cId="1693818356" sldId="348"/>
            <ac:picMk id="11" creationId="{00000000-0000-0000-0000-000000000000}"/>
          </ac:picMkLst>
        </pc:picChg>
        <pc:picChg chg="add del mod">
          <ac:chgData name="Ліга Працівників" userId="cacb2423dfef8ae6" providerId="LiveId" clId="{79B211EE-72E5-40F2-B8AC-B21FBC20F033}" dt="2023-07-24T15:13:15.575" v="623" actId="21"/>
          <ac:picMkLst>
            <pc:docMk/>
            <pc:sldMk cId="1693818356" sldId="348"/>
            <ac:picMk id="13" creationId="{04A744B9-BD2E-E6AE-84AB-CC0C7038065C}"/>
          </ac:picMkLst>
        </pc:picChg>
        <pc:picChg chg="add del mod">
          <ac:chgData name="Ліга Працівників" userId="cacb2423dfef8ae6" providerId="LiveId" clId="{79B211EE-72E5-40F2-B8AC-B21FBC20F033}" dt="2023-07-24T14:34:21.155" v="122" actId="21"/>
          <ac:picMkLst>
            <pc:docMk/>
            <pc:sldMk cId="1693818356" sldId="348"/>
            <ac:picMk id="17" creationId="{4FF69A67-6521-1BF9-BC79-047316AC8D63}"/>
          </ac:picMkLst>
        </pc:picChg>
        <pc:picChg chg="add del mod">
          <ac:chgData name="Ліга Працівників" userId="cacb2423dfef8ae6" providerId="LiveId" clId="{79B211EE-72E5-40F2-B8AC-B21FBC20F033}" dt="2023-07-24T15:13:28.928" v="625" actId="21"/>
          <ac:picMkLst>
            <pc:docMk/>
            <pc:sldMk cId="1693818356" sldId="348"/>
            <ac:picMk id="18" creationId="{20C006D4-8B86-E185-76F2-880BBD09E8DE}"/>
          </ac:picMkLst>
        </pc:picChg>
        <pc:picChg chg="add del mod">
          <ac:chgData name="Ліга Працівників" userId="cacb2423dfef8ae6" providerId="LiveId" clId="{79B211EE-72E5-40F2-B8AC-B21FBC20F033}" dt="2023-07-24T14:36:23.537" v="141" actId="21"/>
          <ac:picMkLst>
            <pc:docMk/>
            <pc:sldMk cId="1693818356" sldId="348"/>
            <ac:picMk id="19" creationId="{4C72FC51-8369-3DC3-49A0-89A36159AC92}"/>
          </ac:picMkLst>
        </pc:picChg>
      </pc:sldChg>
      <pc:sldChg chg="del">
        <pc:chgData name="Ліга Працівників" userId="cacb2423dfef8ae6" providerId="LiveId" clId="{79B211EE-72E5-40F2-B8AC-B21FBC20F033}" dt="2023-07-24T15:31:37.852" v="811" actId="2696"/>
        <pc:sldMkLst>
          <pc:docMk/>
          <pc:sldMk cId="779952104" sldId="350"/>
        </pc:sldMkLst>
      </pc:sldChg>
      <pc:sldChg chg="addSp delSp modSp mod">
        <pc:chgData name="Ліга Працівників" userId="cacb2423dfef8ae6" providerId="LiveId" clId="{79B211EE-72E5-40F2-B8AC-B21FBC20F033}" dt="2023-07-24T15:59:40.555" v="1449" actId="21"/>
        <pc:sldMkLst>
          <pc:docMk/>
          <pc:sldMk cId="0" sldId="354"/>
        </pc:sldMkLst>
        <pc:spChg chg="add mod">
          <ac:chgData name="Ліга Працівників" userId="cacb2423dfef8ae6" providerId="LiveId" clId="{79B211EE-72E5-40F2-B8AC-B21FBC20F033}" dt="2023-07-24T15:59:40.555" v="1449" actId="21"/>
          <ac:spMkLst>
            <pc:docMk/>
            <pc:sldMk cId="0" sldId="354"/>
            <ac:spMk id="3" creationId="{4D523C31-99C3-892E-3B7D-EC2FB61D80A4}"/>
          </ac:spMkLst>
        </pc:spChg>
        <pc:graphicFrameChg chg="del modGraphic">
          <ac:chgData name="Ліга Працівників" userId="cacb2423dfef8ae6" providerId="LiveId" clId="{79B211EE-72E5-40F2-B8AC-B21FBC20F033}" dt="2023-07-24T15:59:40.555" v="1449" actId="21"/>
          <ac:graphicFrameMkLst>
            <pc:docMk/>
            <pc:sldMk cId="0" sldId="354"/>
            <ac:graphicFrameMk id="8" creationId="{00000000-0000-0000-0000-000000000000}"/>
          </ac:graphicFrameMkLst>
        </pc:graphicFrameChg>
      </pc:sldChg>
      <pc:sldChg chg="addSp delSp modSp mod">
        <pc:chgData name="Ліга Працівників" userId="cacb2423dfef8ae6" providerId="LiveId" clId="{79B211EE-72E5-40F2-B8AC-B21FBC20F033}" dt="2023-07-24T15:38:13.097" v="886" actId="1076"/>
        <pc:sldMkLst>
          <pc:docMk/>
          <pc:sldMk cId="2538691718" sldId="359"/>
        </pc:sldMkLst>
        <pc:spChg chg="add mod">
          <ac:chgData name="Ліга Працівників" userId="cacb2423dfef8ae6" providerId="LiveId" clId="{79B211EE-72E5-40F2-B8AC-B21FBC20F033}" dt="2023-07-24T15:38:05.851" v="882" actId="1076"/>
          <ac:spMkLst>
            <pc:docMk/>
            <pc:sldMk cId="2538691718" sldId="359"/>
            <ac:spMk id="2" creationId="{8155BE06-96C9-F864-CCC8-453EC8C066C4}"/>
          </ac:spMkLst>
        </pc:spChg>
        <pc:spChg chg="del mod">
          <ac:chgData name="Ліга Працівників" userId="cacb2423dfef8ae6" providerId="LiveId" clId="{79B211EE-72E5-40F2-B8AC-B21FBC20F033}" dt="2023-07-24T15:38:07.710" v="884"/>
          <ac:spMkLst>
            <pc:docMk/>
            <pc:sldMk cId="2538691718" sldId="359"/>
            <ac:spMk id="5" creationId="{A4A426CE-C104-4818-9821-691F942D97F6}"/>
          </ac:spMkLst>
        </pc:spChg>
        <pc:spChg chg="mod">
          <ac:chgData name="Ліга Працівників" userId="cacb2423dfef8ae6" providerId="LiveId" clId="{79B211EE-72E5-40F2-B8AC-B21FBC20F033}" dt="2023-07-24T15:38:13.097" v="886" actId="1076"/>
          <ac:spMkLst>
            <pc:docMk/>
            <pc:sldMk cId="2538691718" sldId="359"/>
            <ac:spMk id="6" creationId="{00000000-0000-0000-0000-000000000000}"/>
          </ac:spMkLst>
        </pc:spChg>
        <pc:picChg chg="mod">
          <ac:chgData name="Ліга Працівників" userId="cacb2423dfef8ae6" providerId="LiveId" clId="{79B211EE-72E5-40F2-B8AC-B21FBC20F033}" dt="2023-07-24T15:38:10.009" v="885" actId="1076"/>
          <ac:picMkLst>
            <pc:docMk/>
            <pc:sldMk cId="2538691718" sldId="359"/>
            <ac:picMk id="45063" creationId="{00000000-0000-0000-0000-000000000000}"/>
          </ac:picMkLst>
        </pc:picChg>
      </pc:sldChg>
      <pc:sldChg chg="modSp del mod">
        <pc:chgData name="Ліга Працівників" userId="cacb2423dfef8ae6" providerId="LiveId" clId="{79B211EE-72E5-40F2-B8AC-B21FBC20F033}" dt="2023-07-24T15:33:26.488" v="836" actId="2696"/>
        <pc:sldMkLst>
          <pc:docMk/>
          <pc:sldMk cId="494213134" sldId="360"/>
        </pc:sldMkLst>
        <pc:spChg chg="mod">
          <ac:chgData name="Ліга Працівників" userId="cacb2423dfef8ae6" providerId="LiveId" clId="{79B211EE-72E5-40F2-B8AC-B21FBC20F033}" dt="2023-07-24T15:32:58.417" v="823" actId="6549"/>
          <ac:spMkLst>
            <pc:docMk/>
            <pc:sldMk cId="494213134" sldId="360"/>
            <ac:spMk id="5" creationId="{A4A426CE-C104-4818-9821-691F942D97F6}"/>
          </ac:spMkLst>
        </pc:spChg>
      </pc:sldChg>
      <pc:sldChg chg="del">
        <pc:chgData name="Ліга Працівників" userId="cacb2423dfef8ae6" providerId="LiveId" clId="{79B211EE-72E5-40F2-B8AC-B21FBC20F033}" dt="2023-07-24T15:31:19.210" v="809" actId="2696"/>
        <pc:sldMkLst>
          <pc:docMk/>
          <pc:sldMk cId="3911170701" sldId="369"/>
        </pc:sldMkLst>
      </pc:sldChg>
      <pc:sldChg chg="addSp delSp modSp mod">
        <pc:chgData name="Ліга Працівників" userId="cacb2423dfef8ae6" providerId="LiveId" clId="{79B211EE-72E5-40F2-B8AC-B21FBC20F033}" dt="2023-07-24T15:11:15.956" v="603" actId="14100"/>
        <pc:sldMkLst>
          <pc:docMk/>
          <pc:sldMk cId="4077344280" sldId="397"/>
        </pc:sldMkLst>
        <pc:spChg chg="add mod">
          <ac:chgData name="Ліга Працівників" userId="cacb2423dfef8ae6" providerId="LiveId" clId="{79B211EE-72E5-40F2-B8AC-B21FBC20F033}" dt="2023-07-24T15:06:03.731" v="597" actId="255"/>
          <ac:spMkLst>
            <pc:docMk/>
            <pc:sldMk cId="4077344280" sldId="397"/>
            <ac:spMk id="3" creationId="{05A409C6-B815-1A02-F760-E96269D27213}"/>
          </ac:spMkLst>
        </pc:spChg>
        <pc:spChg chg="add mod">
          <ac:chgData name="Ліга Працівників" userId="cacb2423dfef8ae6" providerId="LiveId" clId="{79B211EE-72E5-40F2-B8AC-B21FBC20F033}" dt="2023-07-24T15:11:15.956" v="603" actId="14100"/>
          <ac:spMkLst>
            <pc:docMk/>
            <pc:sldMk cId="4077344280" sldId="397"/>
            <ac:spMk id="4" creationId="{F9CE9534-A39D-8BC9-5688-0C570D390543}"/>
          </ac:spMkLst>
        </pc:spChg>
        <pc:spChg chg="mod">
          <ac:chgData name="Ліга Працівників" userId="cacb2423dfef8ae6" providerId="LiveId" clId="{79B211EE-72E5-40F2-B8AC-B21FBC20F033}" dt="2023-07-24T15:05:02.644" v="564" actId="1076"/>
          <ac:spMkLst>
            <pc:docMk/>
            <pc:sldMk cId="4077344280" sldId="397"/>
            <ac:spMk id="11" creationId="{A4A426CE-C104-4818-9821-691F942D97F6}"/>
          </ac:spMkLst>
        </pc:spChg>
        <pc:spChg chg="mod">
          <ac:chgData name="Ліга Працівників" userId="cacb2423dfef8ae6" providerId="LiveId" clId="{79B211EE-72E5-40F2-B8AC-B21FBC20F033}" dt="2023-07-24T14:40:36.254" v="222" actId="1076"/>
          <ac:spMkLst>
            <pc:docMk/>
            <pc:sldMk cId="4077344280" sldId="397"/>
            <ac:spMk id="12" creationId="{00000000-0000-0000-0000-000000000000}"/>
          </ac:spMkLst>
        </pc:spChg>
        <pc:picChg chg="mod">
          <ac:chgData name="Ліга Працівників" userId="cacb2423dfef8ae6" providerId="LiveId" clId="{79B211EE-72E5-40F2-B8AC-B21FBC20F033}" dt="2023-07-24T15:05:04.708" v="565" actId="1076"/>
          <ac:picMkLst>
            <pc:docMk/>
            <pc:sldMk cId="4077344280" sldId="397"/>
            <ac:picMk id="8" creationId="{00000000-0000-0000-0000-000000000000}"/>
          </ac:picMkLst>
        </pc:picChg>
        <pc:picChg chg="mod">
          <ac:chgData name="Ліга Працівників" userId="cacb2423dfef8ae6" providerId="LiveId" clId="{79B211EE-72E5-40F2-B8AC-B21FBC20F033}" dt="2023-07-24T15:04:56.676" v="562" actId="1076"/>
          <ac:picMkLst>
            <pc:docMk/>
            <pc:sldMk cId="4077344280" sldId="397"/>
            <ac:picMk id="9" creationId="{00000000-0000-0000-0000-000000000000}"/>
          </ac:picMkLst>
        </pc:picChg>
        <pc:picChg chg="del">
          <ac:chgData name="Ліга Працівників" userId="cacb2423dfef8ae6" providerId="LiveId" clId="{79B211EE-72E5-40F2-B8AC-B21FBC20F033}" dt="2023-07-24T14:21:02.227" v="78" actId="21"/>
          <ac:picMkLst>
            <pc:docMk/>
            <pc:sldMk cId="4077344280" sldId="397"/>
            <ac:picMk id="16" creationId="{00000000-0000-0000-0000-000000000000}"/>
          </ac:picMkLst>
        </pc:picChg>
        <pc:picChg chg="mod">
          <ac:chgData name="Ліга Працівників" userId="cacb2423dfef8ae6" providerId="LiveId" clId="{79B211EE-72E5-40F2-B8AC-B21FBC20F033}" dt="2023-07-24T15:05:06.907" v="566" actId="1076"/>
          <ac:picMkLst>
            <pc:docMk/>
            <pc:sldMk cId="4077344280" sldId="397"/>
            <ac:picMk id="17" creationId="{00000000-0000-0000-0000-000000000000}"/>
          </ac:picMkLst>
        </pc:picChg>
      </pc:sldChg>
      <pc:sldChg chg="addSp delSp modSp mod">
        <pc:chgData name="Ліга Працівників" userId="cacb2423dfef8ae6" providerId="LiveId" clId="{79B211EE-72E5-40F2-B8AC-B21FBC20F033}" dt="2023-07-24T15:37:04.114" v="869" actId="1076"/>
        <pc:sldMkLst>
          <pc:docMk/>
          <pc:sldMk cId="0" sldId="402"/>
        </pc:sldMkLst>
        <pc:spChg chg="del mod">
          <ac:chgData name="Ліга Працівників" userId="cacb2423dfef8ae6" providerId="LiveId" clId="{79B211EE-72E5-40F2-B8AC-B21FBC20F033}" dt="2023-07-24T15:36:38.564" v="865" actId="21"/>
          <ac:spMkLst>
            <pc:docMk/>
            <pc:sldMk cId="0" sldId="402"/>
            <ac:spMk id="4" creationId="{3C8813EF-4210-4216-D317-AE399D5C9C29}"/>
          </ac:spMkLst>
        </pc:spChg>
        <pc:spChg chg="add mod">
          <ac:chgData name="Ліга Працівників" userId="cacb2423dfef8ae6" providerId="LiveId" clId="{79B211EE-72E5-40F2-B8AC-B21FBC20F033}" dt="2023-07-24T15:35:07.201" v="855" actId="1076"/>
          <ac:spMkLst>
            <pc:docMk/>
            <pc:sldMk cId="0" sldId="402"/>
            <ac:spMk id="5" creationId="{F8CE2AC2-CD92-2647-DCCD-9CF0B7C26C2E}"/>
          </ac:spMkLst>
        </pc:spChg>
        <pc:spChg chg="add mod">
          <ac:chgData name="Ліга Працівників" userId="cacb2423dfef8ae6" providerId="LiveId" clId="{79B211EE-72E5-40F2-B8AC-B21FBC20F033}" dt="2023-07-24T15:37:02.152" v="868" actId="1076"/>
          <ac:spMkLst>
            <pc:docMk/>
            <pc:sldMk cId="0" sldId="402"/>
            <ac:spMk id="6" creationId="{2EE14C77-13F1-0F00-F754-5CF93914AA02}"/>
          </ac:spMkLst>
        </pc:spChg>
        <pc:spChg chg="mod">
          <ac:chgData name="Ліга Працівників" userId="cacb2423dfef8ae6" providerId="LiveId" clId="{79B211EE-72E5-40F2-B8AC-B21FBC20F033}" dt="2023-07-24T15:37:04.114" v="869" actId="1076"/>
          <ac:spMkLst>
            <pc:docMk/>
            <pc:sldMk cId="0" sldId="402"/>
            <ac:spMk id="17" creationId="{00000000-0000-0000-0000-000000000000}"/>
          </ac:spMkLst>
        </pc:spChg>
        <pc:spChg chg="mod">
          <ac:chgData name="Ліга Працівників" userId="cacb2423dfef8ae6" providerId="LiveId" clId="{79B211EE-72E5-40F2-B8AC-B21FBC20F033}" dt="2023-07-24T15:34:48.746" v="850" actId="21"/>
          <ac:spMkLst>
            <pc:docMk/>
            <pc:sldMk cId="0" sldId="402"/>
            <ac:spMk id="21" creationId="{00000000-0000-0000-0000-000000000000}"/>
          </ac:spMkLst>
        </pc:spChg>
        <pc:graphicFrameChg chg="mod">
          <ac:chgData name="Ліга Працівників" userId="cacb2423dfef8ae6" providerId="LiveId" clId="{79B211EE-72E5-40F2-B8AC-B21FBC20F033}" dt="2023-07-24T15:34:35.606" v="848" actId="20577"/>
          <ac:graphicFrameMkLst>
            <pc:docMk/>
            <pc:sldMk cId="0" sldId="402"/>
            <ac:graphicFrameMk id="20" creationId="{00000000-0000-0000-0000-000000000000}"/>
          </ac:graphicFrameMkLst>
        </pc:graphicFrameChg>
      </pc:sldChg>
      <pc:sldChg chg="modSp mod">
        <pc:chgData name="Ліга Працівників" userId="cacb2423dfef8ae6" providerId="LiveId" clId="{79B211EE-72E5-40F2-B8AC-B21FBC20F033}" dt="2023-07-24T15:02:45.340" v="536" actId="255"/>
        <pc:sldMkLst>
          <pc:docMk/>
          <pc:sldMk cId="0" sldId="407"/>
        </pc:sldMkLst>
        <pc:spChg chg="mod">
          <ac:chgData name="Ліга Працівників" userId="cacb2423dfef8ae6" providerId="LiveId" clId="{79B211EE-72E5-40F2-B8AC-B21FBC20F033}" dt="2023-07-24T15:02:45.340" v="536" actId="255"/>
          <ac:spMkLst>
            <pc:docMk/>
            <pc:sldMk cId="0" sldId="407"/>
            <ac:spMk id="2" creationId="{00000000-0000-0000-0000-000000000000}"/>
          </ac:spMkLst>
        </pc:spChg>
      </pc:sldChg>
      <pc:sldChg chg="addSp delSp modSp mod">
        <pc:chgData name="Ліга Працівників" userId="cacb2423dfef8ae6" providerId="LiveId" clId="{79B211EE-72E5-40F2-B8AC-B21FBC20F033}" dt="2023-07-24T14:50:18.770" v="338" actId="2711"/>
        <pc:sldMkLst>
          <pc:docMk/>
          <pc:sldMk cId="0" sldId="408"/>
        </pc:sldMkLst>
        <pc:spChg chg="mod">
          <ac:chgData name="Ліга Працівників" userId="cacb2423dfef8ae6" providerId="LiveId" clId="{79B211EE-72E5-40F2-B8AC-B21FBC20F033}" dt="2023-07-24T14:50:18.770" v="338" actId="2711"/>
          <ac:spMkLst>
            <pc:docMk/>
            <pc:sldMk cId="0" sldId="408"/>
            <ac:spMk id="2" creationId="{00000000-0000-0000-0000-000000000000}"/>
          </ac:spMkLst>
        </pc:spChg>
        <pc:spChg chg="add del mod">
          <ac:chgData name="Ліга Працівників" userId="cacb2423dfef8ae6" providerId="LiveId" clId="{79B211EE-72E5-40F2-B8AC-B21FBC20F033}" dt="2023-07-24T14:49:59.027" v="332"/>
          <ac:spMkLst>
            <pc:docMk/>
            <pc:sldMk cId="0" sldId="408"/>
            <ac:spMk id="3" creationId="{7171C091-7330-74C6-B42F-96262E1C197D}"/>
          </ac:spMkLst>
        </pc:spChg>
        <pc:spChg chg="add del">
          <ac:chgData name="Ліга Працівників" userId="cacb2423dfef8ae6" providerId="LiveId" clId="{79B211EE-72E5-40F2-B8AC-B21FBC20F033}" dt="2023-07-24T14:49:56.515" v="330" actId="22"/>
          <ac:spMkLst>
            <pc:docMk/>
            <pc:sldMk cId="0" sldId="408"/>
            <ac:spMk id="6" creationId="{BC12DF86-BD54-D10E-2064-CEB410649C34}"/>
          </ac:spMkLst>
        </pc:spChg>
      </pc:sldChg>
      <pc:sldChg chg="modSp mod">
        <pc:chgData name="Ліга Працівників" userId="cacb2423dfef8ae6" providerId="LiveId" clId="{79B211EE-72E5-40F2-B8AC-B21FBC20F033}" dt="2023-07-24T14:45:18.732" v="264" actId="255"/>
        <pc:sldMkLst>
          <pc:docMk/>
          <pc:sldMk cId="3250904670" sldId="414"/>
        </pc:sldMkLst>
        <pc:spChg chg="mod">
          <ac:chgData name="Ліга Працівників" userId="cacb2423dfef8ae6" providerId="LiveId" clId="{79B211EE-72E5-40F2-B8AC-B21FBC20F033}" dt="2023-07-24T14:45:18.732" v="264" actId="255"/>
          <ac:spMkLst>
            <pc:docMk/>
            <pc:sldMk cId="3250904670" sldId="414"/>
            <ac:spMk id="3" creationId="{00000000-0000-0000-0000-000000000000}"/>
          </ac:spMkLst>
        </pc:spChg>
        <pc:picChg chg="mod">
          <ac:chgData name="Ліга Працівників" userId="cacb2423dfef8ae6" providerId="LiveId" clId="{79B211EE-72E5-40F2-B8AC-B21FBC20F033}" dt="2023-07-24T14:44:57.974" v="263" actId="14100"/>
          <ac:picMkLst>
            <pc:docMk/>
            <pc:sldMk cId="3250904670" sldId="414"/>
            <ac:picMk id="4" creationId="{00000000-0000-0000-0000-000000000000}"/>
          </ac:picMkLst>
        </pc:picChg>
      </pc:sldChg>
      <pc:sldChg chg="modSp mod">
        <pc:chgData name="Ліга Працівників" userId="cacb2423dfef8ae6" providerId="LiveId" clId="{79B211EE-72E5-40F2-B8AC-B21FBC20F033}" dt="2023-07-24T14:46:34.096" v="268" actId="6549"/>
        <pc:sldMkLst>
          <pc:docMk/>
          <pc:sldMk cId="3178611888" sldId="415"/>
        </pc:sldMkLst>
        <pc:spChg chg="mod">
          <ac:chgData name="Ліга Працівників" userId="cacb2423dfef8ae6" providerId="LiveId" clId="{79B211EE-72E5-40F2-B8AC-B21FBC20F033}" dt="2023-07-24T14:46:34.096" v="268" actId="6549"/>
          <ac:spMkLst>
            <pc:docMk/>
            <pc:sldMk cId="3178611888" sldId="415"/>
            <ac:spMk id="6" creationId="{00000000-0000-0000-0000-000000000000}"/>
          </ac:spMkLst>
        </pc:spChg>
        <pc:spChg chg="mod">
          <ac:chgData name="Ліга Працівників" userId="cacb2423dfef8ae6" providerId="LiveId" clId="{79B211EE-72E5-40F2-B8AC-B21FBC20F033}" dt="2023-07-24T14:46:11.047" v="266" actId="1076"/>
          <ac:spMkLst>
            <pc:docMk/>
            <pc:sldMk cId="3178611888" sldId="415"/>
            <ac:spMk id="9" creationId="{00000000-0000-0000-0000-000000000000}"/>
          </ac:spMkLst>
        </pc:spChg>
        <pc:spChg chg="mod">
          <ac:chgData name="Ліга Працівників" userId="cacb2423dfef8ae6" providerId="LiveId" clId="{79B211EE-72E5-40F2-B8AC-B21FBC20F033}" dt="2023-07-24T14:46:14.742" v="267" actId="207"/>
          <ac:spMkLst>
            <pc:docMk/>
            <pc:sldMk cId="3178611888" sldId="415"/>
            <ac:spMk id="20481" creationId="{00000000-0000-0000-0000-000000000000}"/>
          </ac:spMkLst>
        </pc:spChg>
      </pc:sldChg>
      <pc:sldChg chg="del ord">
        <pc:chgData name="Ліга Працівників" userId="cacb2423dfef8ae6" providerId="LiveId" clId="{79B211EE-72E5-40F2-B8AC-B21FBC20F033}" dt="2023-07-24T14:41:57.027" v="236" actId="2696"/>
        <pc:sldMkLst>
          <pc:docMk/>
          <pc:sldMk cId="1334049726" sldId="419"/>
        </pc:sldMkLst>
      </pc:sldChg>
      <pc:sldChg chg="modSp mod">
        <pc:chgData name="Ліга Працівників" userId="cacb2423dfef8ae6" providerId="LiveId" clId="{79B211EE-72E5-40F2-B8AC-B21FBC20F033}" dt="2023-07-24T15:59:03.213" v="1446" actId="6549"/>
        <pc:sldMkLst>
          <pc:docMk/>
          <pc:sldMk cId="3369862302" sldId="420"/>
        </pc:sldMkLst>
        <pc:spChg chg="mod">
          <ac:chgData name="Ліга Працівників" userId="cacb2423dfef8ae6" providerId="LiveId" clId="{79B211EE-72E5-40F2-B8AC-B21FBC20F033}" dt="2023-07-24T15:59:03.213" v="1446" actId="6549"/>
          <ac:spMkLst>
            <pc:docMk/>
            <pc:sldMk cId="3369862302" sldId="420"/>
            <ac:spMk id="4" creationId="{A4357D2A-6F01-0430-B888-968FB8CDE841}"/>
          </ac:spMkLst>
        </pc:spChg>
      </pc:sldChg>
      <pc:sldChg chg="modSp mod">
        <pc:chgData name="Ліга Працівників" userId="cacb2423dfef8ae6" providerId="LiveId" clId="{79B211EE-72E5-40F2-B8AC-B21FBC20F033}" dt="2023-07-24T15:11:06.349" v="602" actId="14100"/>
        <pc:sldMkLst>
          <pc:docMk/>
          <pc:sldMk cId="1453846208" sldId="422"/>
        </pc:sldMkLst>
        <pc:spChg chg="mod">
          <ac:chgData name="Ліга Працівників" userId="cacb2423dfef8ae6" providerId="LiveId" clId="{79B211EE-72E5-40F2-B8AC-B21FBC20F033}" dt="2023-07-24T14:58:31.784" v="447" actId="6549"/>
          <ac:spMkLst>
            <pc:docMk/>
            <pc:sldMk cId="1453846208" sldId="422"/>
            <ac:spMk id="2" creationId="{DBCFACA8-24A6-720E-CC25-9EC56A28C7F5}"/>
          </ac:spMkLst>
        </pc:spChg>
        <pc:spChg chg="mod">
          <ac:chgData name="Ліга Працівників" userId="cacb2423dfef8ae6" providerId="LiveId" clId="{79B211EE-72E5-40F2-B8AC-B21FBC20F033}" dt="2023-07-24T15:01:39.350" v="532" actId="6549"/>
          <ac:spMkLst>
            <pc:docMk/>
            <pc:sldMk cId="1453846208" sldId="422"/>
            <ac:spMk id="5" creationId="{8C864454-D318-ED2D-E3FC-D82150AF394E}"/>
          </ac:spMkLst>
        </pc:spChg>
        <pc:spChg chg="mod">
          <ac:chgData name="Ліга Працівників" userId="cacb2423dfef8ae6" providerId="LiveId" clId="{79B211EE-72E5-40F2-B8AC-B21FBC20F033}" dt="2023-07-24T15:11:06.349" v="602" actId="14100"/>
          <ac:spMkLst>
            <pc:docMk/>
            <pc:sldMk cId="1453846208" sldId="422"/>
            <ac:spMk id="10" creationId="{08CDC0D7-B035-20DB-390B-0A19A6B62065}"/>
          </ac:spMkLst>
        </pc:spChg>
        <pc:spChg chg="mod">
          <ac:chgData name="Ліга Працівників" userId="cacb2423dfef8ae6" providerId="LiveId" clId="{79B211EE-72E5-40F2-B8AC-B21FBC20F033}" dt="2023-07-24T14:58:48.013" v="448" actId="255"/>
          <ac:spMkLst>
            <pc:docMk/>
            <pc:sldMk cId="1453846208" sldId="422"/>
            <ac:spMk id="25601" creationId="{00000000-0000-0000-0000-000000000000}"/>
          </ac:spMkLst>
        </pc:spChg>
      </pc:sldChg>
      <pc:sldChg chg="delSp modSp del mod">
        <pc:chgData name="Ліга Працівників" userId="cacb2423dfef8ae6" providerId="LiveId" clId="{79B211EE-72E5-40F2-B8AC-B21FBC20F033}" dt="2023-07-24T15:31:31.849" v="810" actId="2696"/>
        <pc:sldMkLst>
          <pc:docMk/>
          <pc:sldMk cId="384195237" sldId="428"/>
        </pc:sldMkLst>
        <pc:spChg chg="del">
          <ac:chgData name="Ліга Працівників" userId="cacb2423dfef8ae6" providerId="LiveId" clId="{79B211EE-72E5-40F2-B8AC-B21FBC20F033}" dt="2023-07-24T15:11:59.063" v="608" actId="21"/>
          <ac:spMkLst>
            <pc:docMk/>
            <pc:sldMk cId="384195237" sldId="428"/>
            <ac:spMk id="5" creationId="{DEDC1539-3640-71B3-8524-8BCDC947E4A3}"/>
          </ac:spMkLst>
        </pc:spChg>
        <pc:spChg chg="del mod">
          <ac:chgData name="Ліга Працівників" userId="cacb2423dfef8ae6" providerId="LiveId" clId="{79B211EE-72E5-40F2-B8AC-B21FBC20F033}" dt="2023-07-24T15:12:01.979" v="609" actId="21"/>
          <ac:spMkLst>
            <pc:docMk/>
            <pc:sldMk cId="384195237" sldId="428"/>
            <ac:spMk id="6" creationId="{39EBB1DC-F74C-130A-8D0B-BC752A60FF74}"/>
          </ac:spMkLst>
        </pc:spChg>
        <pc:picChg chg="del">
          <ac:chgData name="Ліга Працівників" userId="cacb2423dfef8ae6" providerId="LiveId" clId="{79B211EE-72E5-40F2-B8AC-B21FBC20F033}" dt="2023-07-24T14:35:46.346" v="132" actId="21"/>
          <ac:picMkLst>
            <pc:docMk/>
            <pc:sldMk cId="384195237" sldId="428"/>
            <ac:picMk id="7" creationId="{73C2E501-B784-BEEF-8AE9-81C2F30D95EA}"/>
          </ac:picMkLst>
        </pc:picChg>
        <pc:picChg chg="del">
          <ac:chgData name="Ліга Працівників" userId="cacb2423dfef8ae6" providerId="LiveId" clId="{79B211EE-72E5-40F2-B8AC-B21FBC20F033}" dt="2023-07-24T15:11:45.903" v="604" actId="21"/>
          <ac:picMkLst>
            <pc:docMk/>
            <pc:sldMk cId="384195237" sldId="428"/>
            <ac:picMk id="9" creationId="{DFD00BB0-18CF-EB0E-8ADE-7C8268897866}"/>
          </ac:picMkLst>
        </pc:picChg>
        <pc:picChg chg="del">
          <ac:chgData name="Ліга Працівників" userId="cacb2423dfef8ae6" providerId="LiveId" clId="{79B211EE-72E5-40F2-B8AC-B21FBC20F033}" dt="2023-07-24T15:11:48.536" v="605" actId="21"/>
          <ac:picMkLst>
            <pc:docMk/>
            <pc:sldMk cId="384195237" sldId="428"/>
            <ac:picMk id="10" creationId="{1228A822-11F1-C93E-990D-361BFC78A229}"/>
          </ac:picMkLst>
        </pc:picChg>
        <pc:picChg chg="del">
          <ac:chgData name="Ліга Працівників" userId="cacb2423dfef8ae6" providerId="LiveId" clId="{79B211EE-72E5-40F2-B8AC-B21FBC20F033}" dt="2023-07-24T14:34:11.311" v="119" actId="21"/>
          <ac:picMkLst>
            <pc:docMk/>
            <pc:sldMk cId="384195237" sldId="428"/>
            <ac:picMk id="11" creationId="{2B17D652-DEC9-76F5-445A-2A8B572EAF92}"/>
          </ac:picMkLst>
        </pc:picChg>
        <pc:picChg chg="del">
          <ac:chgData name="Ліга Працівників" userId="cacb2423dfef8ae6" providerId="LiveId" clId="{79B211EE-72E5-40F2-B8AC-B21FBC20F033}" dt="2023-07-24T15:11:50.800" v="606" actId="21"/>
          <ac:picMkLst>
            <pc:docMk/>
            <pc:sldMk cId="384195237" sldId="428"/>
            <ac:picMk id="12" creationId="{46B6DCD1-7C2C-A2B3-C113-DA6507DA9803}"/>
          </ac:picMkLst>
        </pc:picChg>
        <pc:picChg chg="del">
          <ac:chgData name="Ліга Працівників" userId="cacb2423dfef8ae6" providerId="LiveId" clId="{79B211EE-72E5-40F2-B8AC-B21FBC20F033}" dt="2023-07-24T15:11:55.120" v="607" actId="21"/>
          <ac:picMkLst>
            <pc:docMk/>
            <pc:sldMk cId="384195237" sldId="428"/>
            <ac:picMk id="13" creationId="{48A789EC-239C-AC32-7FB0-F967B6E234DE}"/>
          </ac:picMkLst>
        </pc:picChg>
      </pc:sldChg>
      <pc:sldChg chg="modSp mod">
        <pc:chgData name="Ліга Працівників" userId="cacb2423dfef8ae6" providerId="LiveId" clId="{79B211EE-72E5-40F2-B8AC-B21FBC20F033}" dt="2023-07-24T15:02:00.772" v="535" actId="14100"/>
        <pc:sldMkLst>
          <pc:docMk/>
          <pc:sldMk cId="0" sldId="431"/>
        </pc:sldMkLst>
        <pc:spChg chg="mod">
          <ac:chgData name="Ліга Працівників" userId="cacb2423dfef8ae6" providerId="LiveId" clId="{79B211EE-72E5-40F2-B8AC-B21FBC20F033}" dt="2023-07-24T14:44:08.624" v="258" actId="207"/>
          <ac:spMkLst>
            <pc:docMk/>
            <pc:sldMk cId="0" sldId="431"/>
            <ac:spMk id="21" creationId="{00000000-0000-0000-0000-000000000000}"/>
          </ac:spMkLst>
        </pc:spChg>
        <pc:spChg chg="mod">
          <ac:chgData name="Ліга Працівників" userId="cacb2423dfef8ae6" providerId="LiveId" clId="{79B211EE-72E5-40F2-B8AC-B21FBC20F033}" dt="2023-07-24T14:43:14.317" v="255" actId="1076"/>
          <ac:spMkLst>
            <pc:docMk/>
            <pc:sldMk cId="0" sldId="431"/>
            <ac:spMk id="39" creationId="{00000000-0000-0000-0000-000000000000}"/>
          </ac:spMkLst>
        </pc:spChg>
        <pc:spChg chg="mod">
          <ac:chgData name="Ліга Працівників" userId="cacb2423dfef8ae6" providerId="LiveId" clId="{79B211EE-72E5-40F2-B8AC-B21FBC20F033}" dt="2023-07-24T15:01:55.524" v="533" actId="14100"/>
          <ac:spMkLst>
            <pc:docMk/>
            <pc:sldMk cId="0" sldId="431"/>
            <ac:spMk id="42" creationId="{00000000-0000-0000-0000-000000000000}"/>
          </ac:spMkLst>
        </pc:spChg>
        <pc:spChg chg="mod">
          <ac:chgData name="Ліга Працівників" userId="cacb2423dfef8ae6" providerId="LiveId" clId="{79B211EE-72E5-40F2-B8AC-B21FBC20F033}" dt="2023-07-24T14:43:07.846" v="253" actId="1076"/>
          <ac:spMkLst>
            <pc:docMk/>
            <pc:sldMk cId="0" sldId="431"/>
            <ac:spMk id="50" creationId="{00000000-0000-0000-0000-000000000000}"/>
          </ac:spMkLst>
        </pc:spChg>
        <pc:spChg chg="mod">
          <ac:chgData name="Ліга Працівників" userId="cacb2423dfef8ae6" providerId="LiveId" clId="{79B211EE-72E5-40F2-B8AC-B21FBC20F033}" dt="2023-07-24T14:42:41.152" v="246" actId="1076"/>
          <ac:spMkLst>
            <pc:docMk/>
            <pc:sldMk cId="0" sldId="431"/>
            <ac:spMk id="71" creationId="{00000000-0000-0000-0000-000000000000}"/>
          </ac:spMkLst>
        </pc:spChg>
        <pc:picChg chg="mod ord">
          <ac:chgData name="Ліга Працівників" userId="cacb2423dfef8ae6" providerId="LiveId" clId="{79B211EE-72E5-40F2-B8AC-B21FBC20F033}" dt="2023-07-24T14:43:41.037" v="257" actId="167"/>
          <ac:picMkLst>
            <pc:docMk/>
            <pc:sldMk cId="0" sldId="431"/>
            <ac:picMk id="22" creationId="{00000000-0000-0000-0000-000000000000}"/>
          </ac:picMkLst>
        </pc:picChg>
        <pc:picChg chg="mod">
          <ac:chgData name="Ліга Працівників" userId="cacb2423dfef8ae6" providerId="LiveId" clId="{79B211EE-72E5-40F2-B8AC-B21FBC20F033}" dt="2023-07-24T14:43:10.718" v="254" actId="1076"/>
          <ac:picMkLst>
            <pc:docMk/>
            <pc:sldMk cId="0" sldId="431"/>
            <ac:picMk id="22557" creationId="{00000000-0000-0000-0000-000000000000}"/>
          </ac:picMkLst>
        </pc:picChg>
        <pc:picChg chg="mod">
          <ac:chgData name="Ліга Працівників" userId="cacb2423dfef8ae6" providerId="LiveId" clId="{79B211EE-72E5-40F2-B8AC-B21FBC20F033}" dt="2023-07-24T15:02:00.772" v="535" actId="14100"/>
          <ac:picMkLst>
            <pc:docMk/>
            <pc:sldMk cId="0" sldId="431"/>
            <ac:picMk id="22563" creationId="{00000000-0000-0000-0000-000000000000}"/>
          </ac:picMkLst>
        </pc:picChg>
      </pc:sldChg>
      <pc:sldChg chg="delSp modSp mod">
        <pc:chgData name="Ліга Працівників" userId="cacb2423dfef8ae6" providerId="LiveId" clId="{79B211EE-72E5-40F2-B8AC-B21FBC20F033}" dt="2023-07-24T14:44:32.448" v="261" actId="21"/>
        <pc:sldMkLst>
          <pc:docMk/>
          <pc:sldMk cId="3163518996" sldId="433"/>
        </pc:sldMkLst>
        <pc:spChg chg="mod">
          <ac:chgData name="Ліга Працівників" userId="cacb2423dfef8ae6" providerId="LiveId" clId="{79B211EE-72E5-40F2-B8AC-B21FBC20F033}" dt="2023-07-24T14:44:17.263" v="259" actId="207"/>
          <ac:spMkLst>
            <pc:docMk/>
            <pc:sldMk cId="3163518996" sldId="433"/>
            <ac:spMk id="2" creationId="{A74E3D88-FD05-4C6C-8E86-9A1EB0FE5D8D}"/>
          </ac:spMkLst>
        </pc:spChg>
        <pc:picChg chg="del">
          <ac:chgData name="Ліга Працівників" userId="cacb2423dfef8ae6" providerId="LiveId" clId="{79B211EE-72E5-40F2-B8AC-B21FBC20F033}" dt="2023-07-24T14:44:32.448" v="261" actId="21"/>
          <ac:picMkLst>
            <pc:docMk/>
            <pc:sldMk cId="3163518996" sldId="433"/>
            <ac:picMk id="63" creationId="{AEA4BD46-F1E3-4634-9B3D-FC3106B5D276}"/>
          </ac:picMkLst>
        </pc:picChg>
        <pc:picChg chg="del">
          <ac:chgData name="Ліга Працівників" userId="cacb2423dfef8ae6" providerId="LiveId" clId="{79B211EE-72E5-40F2-B8AC-B21FBC20F033}" dt="2023-07-24T14:44:30.080" v="260" actId="21"/>
          <ac:picMkLst>
            <pc:docMk/>
            <pc:sldMk cId="3163518996" sldId="433"/>
            <ac:picMk id="64" creationId="{31D45FD9-A4B1-4091-B509-24DB8D00FD71}"/>
          </ac:picMkLst>
        </pc:picChg>
      </pc:sldChg>
      <pc:sldChg chg="delSp modSp mod">
        <pc:chgData name="Ліга Працівників" userId="cacb2423dfef8ae6" providerId="LiveId" clId="{79B211EE-72E5-40F2-B8AC-B21FBC20F033}" dt="2023-07-24T15:03:24.480" v="556" actId="20577"/>
        <pc:sldMkLst>
          <pc:docMk/>
          <pc:sldMk cId="3743967528" sldId="434"/>
        </pc:sldMkLst>
        <pc:spChg chg="mod">
          <ac:chgData name="Ліга Працівників" userId="cacb2423dfef8ae6" providerId="LiveId" clId="{79B211EE-72E5-40F2-B8AC-B21FBC20F033}" dt="2023-07-24T15:03:24.480" v="556" actId="20577"/>
          <ac:spMkLst>
            <pc:docMk/>
            <pc:sldMk cId="3743967528" sldId="434"/>
            <ac:spMk id="2" creationId="{F1709523-FC99-42C3-A8E3-2C52480F7BAC}"/>
          </ac:spMkLst>
        </pc:spChg>
        <pc:spChg chg="mod">
          <ac:chgData name="Ліга Працівників" userId="cacb2423dfef8ae6" providerId="LiveId" clId="{79B211EE-72E5-40F2-B8AC-B21FBC20F033}" dt="2023-07-24T14:52:05.517" v="360" actId="1076"/>
          <ac:spMkLst>
            <pc:docMk/>
            <pc:sldMk cId="3743967528" sldId="434"/>
            <ac:spMk id="21" creationId="{64DA3E82-4959-41AC-9D30-4CD063E91580}"/>
          </ac:spMkLst>
        </pc:spChg>
        <pc:spChg chg="mod">
          <ac:chgData name="Ліга Працівників" userId="cacb2423dfef8ae6" providerId="LiveId" clId="{79B211EE-72E5-40F2-B8AC-B21FBC20F033}" dt="2023-07-24T14:52:38.357" v="366" actId="1076"/>
          <ac:spMkLst>
            <pc:docMk/>
            <pc:sldMk cId="3743967528" sldId="434"/>
            <ac:spMk id="22" creationId="{02EF6A37-4791-4D24-91F4-0FDF275F42D3}"/>
          </ac:spMkLst>
        </pc:spChg>
        <pc:spChg chg="mod">
          <ac:chgData name="Ліга Працівників" userId="cacb2423dfef8ae6" providerId="LiveId" clId="{79B211EE-72E5-40F2-B8AC-B21FBC20F033}" dt="2023-07-24T14:53:23.421" v="376" actId="14100"/>
          <ac:spMkLst>
            <pc:docMk/>
            <pc:sldMk cId="3743967528" sldId="434"/>
            <ac:spMk id="25" creationId="{822869F7-BE21-4CCE-B7F3-53D3CBF1989E}"/>
          </ac:spMkLst>
        </pc:spChg>
        <pc:spChg chg="mod">
          <ac:chgData name="Ліга Працівників" userId="cacb2423dfef8ae6" providerId="LiveId" clId="{79B211EE-72E5-40F2-B8AC-B21FBC20F033}" dt="2023-07-24T14:52:23.948" v="363" actId="1076"/>
          <ac:spMkLst>
            <pc:docMk/>
            <pc:sldMk cId="3743967528" sldId="434"/>
            <ac:spMk id="26" creationId="{BDF25FD0-93B5-4684-ABBF-55C5C9FDC322}"/>
          </ac:spMkLst>
        </pc:spChg>
        <pc:spChg chg="mod">
          <ac:chgData name="Ліга Працівників" userId="cacb2423dfef8ae6" providerId="LiveId" clId="{79B211EE-72E5-40F2-B8AC-B21FBC20F033}" dt="2023-07-24T14:53:05.493" v="371" actId="1076"/>
          <ac:spMkLst>
            <pc:docMk/>
            <pc:sldMk cId="3743967528" sldId="434"/>
            <ac:spMk id="63" creationId="{BDE1CECD-C344-42CC-BBB9-B650D99D2238}"/>
          </ac:spMkLst>
        </pc:spChg>
        <pc:spChg chg="mod">
          <ac:chgData name="Ліга Працівників" userId="cacb2423dfef8ae6" providerId="LiveId" clId="{79B211EE-72E5-40F2-B8AC-B21FBC20F033}" dt="2023-07-24T14:53:30.189" v="378" actId="14100"/>
          <ac:spMkLst>
            <pc:docMk/>
            <pc:sldMk cId="3743967528" sldId="434"/>
            <ac:spMk id="65" creationId="{D5A29E53-BCCF-4A48-B4A1-2D3A4CE3991F}"/>
          </ac:spMkLst>
        </pc:spChg>
        <pc:spChg chg="mod">
          <ac:chgData name="Ліга Працівників" userId="cacb2423dfef8ae6" providerId="LiveId" clId="{79B211EE-72E5-40F2-B8AC-B21FBC20F033}" dt="2023-07-24T14:51:24.566" v="351" actId="1076"/>
          <ac:spMkLst>
            <pc:docMk/>
            <pc:sldMk cId="3743967528" sldId="434"/>
            <ac:spMk id="67" creationId="{1E013807-82D0-43FC-BDAE-FAB9C3B86D21}"/>
          </ac:spMkLst>
        </pc:spChg>
        <pc:spChg chg="mod">
          <ac:chgData name="Ліга Працівників" userId="cacb2423dfef8ae6" providerId="LiveId" clId="{79B211EE-72E5-40F2-B8AC-B21FBC20F033}" dt="2023-07-24T14:53:48.845" v="379" actId="14100"/>
          <ac:spMkLst>
            <pc:docMk/>
            <pc:sldMk cId="3743967528" sldId="434"/>
            <ac:spMk id="117" creationId="{BDE1CECD-C344-42CC-BBB9-B650D99D2238}"/>
          </ac:spMkLst>
        </pc:spChg>
        <pc:cxnChg chg="mod">
          <ac:chgData name="Ліга Працівників" userId="cacb2423dfef8ae6" providerId="LiveId" clId="{79B211EE-72E5-40F2-B8AC-B21FBC20F033}" dt="2023-07-24T14:52:30.101" v="365" actId="14100"/>
          <ac:cxnSpMkLst>
            <pc:docMk/>
            <pc:sldMk cId="3743967528" sldId="434"/>
            <ac:cxnSpMk id="28" creationId="{2A1BABDB-5476-4D69-8A0D-37C31DA048B4}"/>
          </ac:cxnSpMkLst>
        </pc:cxnChg>
        <pc:cxnChg chg="mod">
          <ac:chgData name="Ліга Працівників" userId="cacb2423dfef8ae6" providerId="LiveId" clId="{79B211EE-72E5-40F2-B8AC-B21FBC20F033}" dt="2023-07-24T14:52:11.678" v="362" actId="14100"/>
          <ac:cxnSpMkLst>
            <pc:docMk/>
            <pc:sldMk cId="3743967528" sldId="434"/>
            <ac:cxnSpMk id="32" creationId="{ABF0B0D0-D968-4188-A5AF-84472942D52E}"/>
          </ac:cxnSpMkLst>
        </pc:cxnChg>
        <pc:cxnChg chg="mod">
          <ac:chgData name="Ліга Працівників" userId="cacb2423dfef8ae6" providerId="LiveId" clId="{79B211EE-72E5-40F2-B8AC-B21FBC20F033}" dt="2023-07-24T14:52:44.261" v="368" actId="14100"/>
          <ac:cxnSpMkLst>
            <pc:docMk/>
            <pc:sldMk cId="3743967528" sldId="434"/>
            <ac:cxnSpMk id="34" creationId="{0D50CFBE-9E0D-4F71-8CDF-746289163952}"/>
          </ac:cxnSpMkLst>
        </pc:cxnChg>
        <pc:cxnChg chg="mod">
          <ac:chgData name="Ліга Працівників" userId="cacb2423dfef8ae6" providerId="LiveId" clId="{79B211EE-72E5-40F2-B8AC-B21FBC20F033}" dt="2023-07-24T14:51:47.701" v="356" actId="1076"/>
          <ac:cxnSpMkLst>
            <pc:docMk/>
            <pc:sldMk cId="3743967528" sldId="434"/>
            <ac:cxnSpMk id="36" creationId="{12C275FE-E10D-489F-8CB3-C7CB599F382D}"/>
          </ac:cxnSpMkLst>
        </pc:cxnChg>
        <pc:cxnChg chg="del">
          <ac:chgData name="Ліга Працівників" userId="cacb2423dfef8ae6" providerId="LiveId" clId="{79B211EE-72E5-40F2-B8AC-B21FBC20F033}" dt="2023-07-24T14:51:59.775" v="359" actId="21"/>
          <ac:cxnSpMkLst>
            <pc:docMk/>
            <pc:sldMk cId="3743967528" sldId="434"/>
            <ac:cxnSpMk id="46" creationId="{50933CE0-5B28-4D06-8CB8-FC465A1A7317}"/>
          </ac:cxnSpMkLst>
        </pc:cxnChg>
        <pc:cxnChg chg="mod">
          <ac:chgData name="Ліга Працівників" userId="cacb2423dfef8ae6" providerId="LiveId" clId="{79B211EE-72E5-40F2-B8AC-B21FBC20F033}" dt="2023-07-24T14:52:05.517" v="360" actId="1076"/>
          <ac:cxnSpMkLst>
            <pc:docMk/>
            <pc:sldMk cId="3743967528" sldId="434"/>
            <ac:cxnSpMk id="48" creationId="{264BFBF2-A0E4-4D2E-AB0B-2956549169D7}"/>
          </ac:cxnSpMkLst>
        </pc:cxnChg>
        <pc:cxnChg chg="mod">
          <ac:chgData name="Ліга Працівників" userId="cacb2423dfef8ae6" providerId="LiveId" clId="{79B211EE-72E5-40F2-B8AC-B21FBC20F033}" dt="2023-07-24T14:52:05.517" v="360" actId="1076"/>
          <ac:cxnSpMkLst>
            <pc:docMk/>
            <pc:sldMk cId="3743967528" sldId="434"/>
            <ac:cxnSpMk id="75" creationId="{BC156441-CECC-41BD-A116-B0D704B770AF}"/>
          </ac:cxnSpMkLst>
        </pc:cxnChg>
        <pc:cxnChg chg="mod">
          <ac:chgData name="Ліга Працівників" userId="cacb2423dfef8ae6" providerId="LiveId" clId="{79B211EE-72E5-40F2-B8AC-B21FBC20F033}" dt="2023-07-24T14:53:30.189" v="378" actId="14100"/>
          <ac:cxnSpMkLst>
            <pc:docMk/>
            <pc:sldMk cId="3743967528" sldId="434"/>
            <ac:cxnSpMk id="90" creationId="{BC156441-CECC-41BD-A116-B0D704B770AF}"/>
          </ac:cxnSpMkLst>
        </pc:cxnChg>
        <pc:cxnChg chg="mod">
          <ac:chgData name="Ліга Працівників" userId="cacb2423dfef8ae6" providerId="LiveId" clId="{79B211EE-72E5-40F2-B8AC-B21FBC20F033}" dt="2023-07-24T14:51:40.857" v="355" actId="14100"/>
          <ac:cxnSpMkLst>
            <pc:docMk/>
            <pc:sldMk cId="3743967528" sldId="434"/>
            <ac:cxnSpMk id="91" creationId="{9BDE71A2-D745-4F3A-849C-B06D2DB9444A}"/>
          </ac:cxnSpMkLst>
        </pc:cxnChg>
        <pc:cxnChg chg="mod">
          <ac:chgData name="Ліга Працівників" userId="cacb2423dfef8ae6" providerId="LiveId" clId="{79B211EE-72E5-40F2-B8AC-B21FBC20F033}" dt="2023-07-24T14:51:24.566" v="351" actId="1076"/>
          <ac:cxnSpMkLst>
            <pc:docMk/>
            <pc:sldMk cId="3743967528" sldId="434"/>
            <ac:cxnSpMk id="120" creationId="{4B6C15DE-A288-4896-9108-C379D4AD83B7}"/>
          </ac:cxnSpMkLst>
        </pc:cxnChg>
      </pc:sldChg>
      <pc:sldChg chg="addSp delSp modSp add del mod">
        <pc:chgData name="Ліга Працівників" userId="cacb2423dfef8ae6" providerId="LiveId" clId="{79B211EE-72E5-40F2-B8AC-B21FBC20F033}" dt="2023-07-24T15:32:16.218" v="816" actId="2696"/>
        <pc:sldMkLst>
          <pc:docMk/>
          <pc:sldMk cId="1634358331" sldId="435"/>
        </pc:sldMkLst>
        <pc:spChg chg="add del mod">
          <ac:chgData name="Ліга Працівників" userId="cacb2423dfef8ae6" providerId="LiveId" clId="{79B211EE-72E5-40F2-B8AC-B21FBC20F033}" dt="2023-07-24T14:41:29.105" v="230" actId="21"/>
          <ac:spMkLst>
            <pc:docMk/>
            <pc:sldMk cId="1634358331" sldId="435"/>
            <ac:spMk id="3" creationId="{90446519-C8A8-76B8-5B9A-DCC4B2C5996A}"/>
          </ac:spMkLst>
        </pc:spChg>
        <pc:spChg chg="add mod">
          <ac:chgData name="Ліга Працівників" userId="cacb2423dfef8ae6" providerId="LiveId" clId="{79B211EE-72E5-40F2-B8AC-B21FBC20F033}" dt="2023-07-24T14:41:54.096" v="235"/>
          <ac:spMkLst>
            <pc:docMk/>
            <pc:sldMk cId="1634358331" sldId="435"/>
            <ac:spMk id="5" creationId="{0377F6C1-C3FC-8D43-D9AD-1DCC28DA69BE}"/>
          </ac:spMkLst>
        </pc:spChg>
        <pc:spChg chg="del">
          <ac:chgData name="Ліга Працівників" userId="cacb2423dfef8ae6" providerId="LiveId" clId="{79B211EE-72E5-40F2-B8AC-B21FBC20F033}" dt="2023-07-24T14:41:36.490" v="232" actId="21"/>
          <ac:spMkLst>
            <pc:docMk/>
            <pc:sldMk cId="1634358331" sldId="435"/>
            <ac:spMk id="7" creationId="{AE1B005A-CD0D-1E0B-8739-A0D42C7BD00D}"/>
          </ac:spMkLst>
        </pc:spChg>
        <pc:spChg chg="del">
          <ac:chgData name="Ліга Працівників" userId="cacb2423dfef8ae6" providerId="LiveId" clId="{79B211EE-72E5-40F2-B8AC-B21FBC20F033}" dt="2023-07-24T14:41:31.589" v="231" actId="21"/>
          <ac:spMkLst>
            <pc:docMk/>
            <pc:sldMk cId="1634358331" sldId="435"/>
            <ac:spMk id="26629" creationId="{00000000-0000-0000-0000-000000000000}"/>
          </ac:spMkLst>
        </pc:spChg>
        <pc:picChg chg="del">
          <ac:chgData name="Ліга Працівників" userId="cacb2423dfef8ae6" providerId="LiveId" clId="{79B211EE-72E5-40F2-B8AC-B21FBC20F033}" dt="2023-07-24T14:41:25.566" v="229" actId="21"/>
          <ac:picMkLst>
            <pc:docMk/>
            <pc:sldMk cId="1634358331" sldId="435"/>
            <ac:picMk id="26625" creationId="{00000000-0000-0000-0000-000000000000}"/>
          </ac:picMkLst>
        </pc:picChg>
      </pc:sldChg>
      <pc:sldChg chg="addSp delSp modSp add mod">
        <pc:chgData name="Ліга Працівників" userId="cacb2423dfef8ae6" providerId="LiveId" clId="{79B211EE-72E5-40F2-B8AC-B21FBC20F033}" dt="2023-07-24T15:30:43.598" v="808" actId="20577"/>
        <pc:sldMkLst>
          <pc:docMk/>
          <pc:sldMk cId="3567256598" sldId="436"/>
        </pc:sldMkLst>
        <pc:spChg chg="add mod">
          <ac:chgData name="Ліга Працівників" userId="cacb2423dfef8ae6" providerId="LiveId" clId="{79B211EE-72E5-40F2-B8AC-B21FBC20F033}" dt="2023-07-24T15:14:10.432" v="633" actId="14100"/>
          <ac:spMkLst>
            <pc:docMk/>
            <pc:sldMk cId="3567256598" sldId="436"/>
            <ac:spMk id="2" creationId="{6BB97C95-5423-33D7-B469-CA68A3239FF6}"/>
          </ac:spMkLst>
        </pc:spChg>
        <pc:spChg chg="add mod">
          <ac:chgData name="Ліга Працівників" userId="cacb2423dfef8ae6" providerId="LiveId" clId="{79B211EE-72E5-40F2-B8AC-B21FBC20F033}" dt="2023-07-24T15:30:43.598" v="808" actId="20577"/>
          <ac:spMkLst>
            <pc:docMk/>
            <pc:sldMk cId="3567256598" sldId="436"/>
            <ac:spMk id="4" creationId="{26CD9BEB-A6E3-90E5-2E7F-3BF4144931AC}"/>
          </ac:spMkLst>
        </pc:spChg>
        <pc:spChg chg="del">
          <ac:chgData name="Ліга Працівників" userId="cacb2423dfef8ae6" providerId="LiveId" clId="{79B211EE-72E5-40F2-B8AC-B21FBC20F033}" dt="2023-07-24T15:12:42.241" v="612" actId="21"/>
          <ac:spMkLst>
            <pc:docMk/>
            <pc:sldMk cId="3567256598" sldId="436"/>
            <ac:spMk id="5" creationId="{A4A426CE-C104-4818-9821-691F942D97F6}"/>
          </ac:spMkLst>
        </pc:spChg>
        <pc:spChg chg="del">
          <ac:chgData name="Ліга Працівників" userId="cacb2423dfef8ae6" providerId="LiveId" clId="{79B211EE-72E5-40F2-B8AC-B21FBC20F033}" dt="2023-07-24T15:12:45.377" v="613" actId="21"/>
          <ac:spMkLst>
            <pc:docMk/>
            <pc:sldMk cId="3567256598" sldId="436"/>
            <ac:spMk id="6" creationId="{00000000-0000-0000-0000-000000000000}"/>
          </ac:spMkLst>
        </pc:spChg>
        <pc:spChg chg="del">
          <ac:chgData name="Ліга Працівників" userId="cacb2423dfef8ae6" providerId="LiveId" clId="{79B211EE-72E5-40F2-B8AC-B21FBC20F033}" dt="2023-07-24T15:12:38.240" v="611" actId="21"/>
          <ac:spMkLst>
            <pc:docMk/>
            <pc:sldMk cId="3567256598" sldId="436"/>
            <ac:spMk id="7" creationId="{00000000-0000-0000-0000-000000000000}"/>
          </ac:spMkLst>
        </pc:spChg>
        <pc:spChg chg="add mod">
          <ac:chgData name="Ліга Працівників" userId="cacb2423dfef8ae6" providerId="LiveId" clId="{79B211EE-72E5-40F2-B8AC-B21FBC20F033}" dt="2023-07-24T15:15:39.339" v="652" actId="14100"/>
          <ac:spMkLst>
            <pc:docMk/>
            <pc:sldMk cId="3567256598" sldId="436"/>
            <ac:spMk id="12" creationId="{A4F5C17C-17BE-C897-72E3-97F97A1E3E87}"/>
          </ac:spMkLst>
        </pc:spChg>
        <pc:spChg chg="add mod">
          <ac:chgData name="Ліга Працівників" userId="cacb2423dfef8ae6" providerId="LiveId" clId="{79B211EE-72E5-40F2-B8AC-B21FBC20F033}" dt="2023-07-24T15:15:29.471" v="651" actId="113"/>
          <ac:spMkLst>
            <pc:docMk/>
            <pc:sldMk cId="3567256598" sldId="436"/>
            <ac:spMk id="13" creationId="{0E60A74B-CBAC-CAD1-9278-C5F881C0E580}"/>
          </ac:spMkLst>
        </pc:spChg>
        <pc:picChg chg="add mod">
          <ac:chgData name="Ліга Працівників" userId="cacb2423dfef8ae6" providerId="LiveId" clId="{79B211EE-72E5-40F2-B8AC-B21FBC20F033}" dt="2023-07-24T15:14:54.155" v="646" actId="14100"/>
          <ac:picMkLst>
            <pc:docMk/>
            <pc:sldMk cId="3567256598" sldId="436"/>
            <ac:picMk id="8" creationId="{B2F2B72D-8B1E-3A31-A72E-377C3294A152}"/>
          </ac:picMkLst>
        </pc:picChg>
        <pc:picChg chg="add mod">
          <ac:chgData name="Ліга Працівників" userId="cacb2423dfef8ae6" providerId="LiveId" clId="{79B211EE-72E5-40F2-B8AC-B21FBC20F033}" dt="2023-07-24T15:14:33.859" v="640" actId="14100"/>
          <ac:picMkLst>
            <pc:docMk/>
            <pc:sldMk cId="3567256598" sldId="436"/>
            <ac:picMk id="9" creationId="{F4C76A15-D0E0-634F-BB14-3423936FEC83}"/>
          </ac:picMkLst>
        </pc:picChg>
        <pc:picChg chg="add mod">
          <ac:chgData name="Ліга Працівників" userId="cacb2423dfef8ae6" providerId="LiveId" clId="{79B211EE-72E5-40F2-B8AC-B21FBC20F033}" dt="2023-07-24T15:14:42.686" v="643" actId="1076"/>
          <ac:picMkLst>
            <pc:docMk/>
            <pc:sldMk cId="3567256598" sldId="436"/>
            <ac:picMk id="10" creationId="{A5D776C9-2324-DE4F-70AC-9E4D9657C841}"/>
          </ac:picMkLst>
        </pc:picChg>
        <pc:picChg chg="add mod">
          <ac:chgData name="Ліга Працівників" userId="cacb2423dfef8ae6" providerId="LiveId" clId="{79B211EE-72E5-40F2-B8AC-B21FBC20F033}" dt="2023-07-24T15:14:50.675" v="645" actId="14100"/>
          <ac:picMkLst>
            <pc:docMk/>
            <pc:sldMk cId="3567256598" sldId="436"/>
            <ac:picMk id="11" creationId="{CBC6DC7A-CEA9-1F56-98C3-919A4E597E5A}"/>
          </ac:picMkLst>
        </pc:picChg>
        <pc:picChg chg="del">
          <ac:chgData name="Ліга Працівників" userId="cacb2423dfef8ae6" providerId="LiveId" clId="{79B211EE-72E5-40F2-B8AC-B21FBC20F033}" dt="2023-07-24T15:12:47.607" v="614" actId="21"/>
          <ac:picMkLst>
            <pc:docMk/>
            <pc:sldMk cId="3567256598" sldId="436"/>
            <ac:picMk id="45063" creationId="{00000000-0000-0000-0000-000000000000}"/>
          </ac:picMkLst>
        </pc:picChg>
      </pc:sldChg>
      <pc:sldChg chg="add del">
        <pc:chgData name="Ліга Працівників" userId="cacb2423dfef8ae6" providerId="LiveId" clId="{79B211EE-72E5-40F2-B8AC-B21FBC20F033}" dt="2023-07-24T15:31:51.204" v="814" actId="2696"/>
        <pc:sldMkLst>
          <pc:docMk/>
          <pc:sldMk cId="3969090884" sldId="437"/>
        </pc:sldMkLst>
      </pc:sldChg>
      <pc:sldChg chg="addSp delSp modSp add mod">
        <pc:chgData name="Ліга Працівників" userId="cacb2423dfef8ae6" providerId="LiveId" clId="{79B211EE-72E5-40F2-B8AC-B21FBC20F033}" dt="2023-07-24T15:50:34.560" v="1301" actId="1076"/>
        <pc:sldMkLst>
          <pc:docMk/>
          <pc:sldMk cId="4128163916" sldId="437"/>
        </pc:sldMkLst>
        <pc:spChg chg="add mod">
          <ac:chgData name="Ліга Працівників" userId="cacb2423dfef8ae6" providerId="LiveId" clId="{79B211EE-72E5-40F2-B8AC-B21FBC20F033}" dt="2023-07-24T15:32:35.949" v="821"/>
          <ac:spMkLst>
            <pc:docMk/>
            <pc:sldMk cId="4128163916" sldId="437"/>
            <ac:spMk id="2" creationId="{1971192A-F79E-E465-6F22-74DF053B00DD}"/>
          </ac:spMkLst>
        </pc:spChg>
        <pc:spChg chg="add mod">
          <ac:chgData name="Ліга Працівників" userId="cacb2423dfef8ae6" providerId="LiveId" clId="{79B211EE-72E5-40F2-B8AC-B21FBC20F033}" dt="2023-07-24T15:50:34.560" v="1301" actId="1076"/>
          <ac:spMkLst>
            <pc:docMk/>
            <pc:sldMk cId="4128163916" sldId="437"/>
            <ac:spMk id="4" creationId="{4099F5D6-F152-3290-CBC7-B5C52A4961FD}"/>
          </ac:spMkLst>
        </pc:spChg>
        <pc:spChg chg="del">
          <ac:chgData name="Ліга Працівників" userId="cacb2423dfef8ae6" providerId="LiveId" clId="{79B211EE-72E5-40F2-B8AC-B21FBC20F033}" dt="2023-07-24T15:32:26.386" v="819" actId="21"/>
          <ac:spMkLst>
            <pc:docMk/>
            <pc:sldMk cId="4128163916" sldId="437"/>
            <ac:spMk id="5" creationId="{A4A426CE-C104-4818-9821-691F942D97F6}"/>
          </ac:spMkLst>
        </pc:spChg>
        <pc:spChg chg="del">
          <ac:chgData name="Ліга Працівників" userId="cacb2423dfef8ae6" providerId="LiveId" clId="{79B211EE-72E5-40F2-B8AC-B21FBC20F033}" dt="2023-07-24T15:32:23.938" v="818" actId="21"/>
          <ac:spMkLst>
            <pc:docMk/>
            <pc:sldMk cId="4128163916" sldId="437"/>
            <ac:spMk id="6" creationId="{00000000-0000-0000-0000-000000000000}"/>
          </ac:spMkLst>
        </pc:spChg>
        <pc:spChg chg="del">
          <ac:chgData name="Ліга Працівників" userId="cacb2423dfef8ae6" providerId="LiveId" clId="{79B211EE-72E5-40F2-B8AC-B21FBC20F033}" dt="2023-07-24T15:32:30.727" v="820" actId="21"/>
          <ac:spMkLst>
            <pc:docMk/>
            <pc:sldMk cId="4128163916" sldId="437"/>
            <ac:spMk id="7" creationId="{00000000-0000-0000-0000-000000000000}"/>
          </ac:spMkLst>
        </pc:spChg>
        <pc:picChg chg="del">
          <ac:chgData name="Ліга Працівників" userId="cacb2423dfef8ae6" providerId="LiveId" clId="{79B211EE-72E5-40F2-B8AC-B21FBC20F033}" dt="2023-07-24T15:32:20.364" v="817" actId="478"/>
          <ac:picMkLst>
            <pc:docMk/>
            <pc:sldMk cId="4128163916" sldId="437"/>
            <ac:picMk id="45063" creationId="{00000000-0000-0000-0000-000000000000}"/>
          </ac:picMkLst>
        </pc:picChg>
      </pc:sldChg>
      <pc:sldChg chg="add">
        <pc:chgData name="Ліга Працівників" userId="cacb2423dfef8ae6" providerId="LiveId" clId="{79B211EE-72E5-40F2-B8AC-B21FBC20F033}" dt="2023-07-24T15:32:42.256" v="822"/>
        <pc:sldMkLst>
          <pc:docMk/>
          <pc:sldMk cId="3543091304" sldId="438"/>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view3D>
      <c:rAngAx val="1"/>
    </c:view3D>
    <c:plotArea>
      <c:layout>
        <c:manualLayout>
          <c:layoutTarget val="inner"/>
          <c:xMode val="edge"/>
          <c:yMode val="edge"/>
          <c:x val="9.8296869701471085E-2"/>
          <c:y val="4.0399037423522306E-2"/>
          <c:w val="0.83561803415878044"/>
          <c:h val="0.63439171679384221"/>
        </c:manualLayout>
      </c:layout>
      <c:bar3DChart>
        <c:barDir val="col"/>
        <c:grouping val="percentStacked"/>
        <c:ser>
          <c:idx val="0"/>
          <c:order val="0"/>
          <c:tx>
            <c:strRef>
              <c:f>Лист1!$B$1</c:f>
              <c:strCache>
                <c:ptCount val="1"/>
                <c:pt idx="0">
                  <c:v>Міське населення, %</c:v>
                </c:pt>
              </c:strCache>
            </c:strRef>
          </c:tx>
          <c:spPr>
            <a:solidFill>
              <a:srgbClr val="028E87"/>
            </a:solidFill>
          </c:spPr>
          <c:dLbls>
            <c:dLbl>
              <c:idx val="0"/>
              <c:layout>
                <c:manualLayout>
                  <c:x val="1.1601953951753451E-3"/>
                  <c:y val="-4.756330741757282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171-4B95-A67E-FB61A0119371}"/>
                </c:ext>
              </c:extLst>
            </c:dLbl>
            <c:dLbl>
              <c:idx val="1"/>
              <c:layout>
                <c:manualLayout>
                  <c:x val="1.0441758556578125E-2"/>
                  <c:y val="9.512661483514530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171-4B95-A67E-FB61A0119371}"/>
                </c:ext>
              </c:extLst>
            </c:dLbl>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Лист1!$A$2:$A$11</c:f>
              <c:strCache>
                <c:ptCount val="10"/>
                <c:pt idx="0">
                  <c:v>Чернеччинська</c:v>
                </c:pt>
                <c:pt idx="1">
                  <c:v>Сумська</c:v>
                </c:pt>
                <c:pt idx="2">
                  <c:v>Білопільська</c:v>
                </c:pt>
                <c:pt idx="3">
                  <c:v>Конотопська</c:v>
                </c:pt>
                <c:pt idx="4">
                  <c:v>Роменська</c:v>
                </c:pt>
                <c:pt idx="5">
                  <c:v>Ніжинська</c:v>
                </c:pt>
                <c:pt idx="6">
                  <c:v>Чернігівська</c:v>
                </c:pt>
                <c:pt idx="7">
                  <c:v>Ічнянська</c:v>
                </c:pt>
                <c:pt idx="8">
                  <c:v>Коропська</c:v>
                </c:pt>
                <c:pt idx="9">
                  <c:v>Михайло-Коцюбинська</c:v>
                </c:pt>
              </c:strCache>
            </c:strRef>
          </c:cat>
          <c:val>
            <c:numRef>
              <c:f>Лист1!$B$2:$B$11</c:f>
              <c:numCache>
                <c:formatCode>General</c:formatCode>
                <c:ptCount val="10"/>
                <c:pt idx="0">
                  <c:v>0</c:v>
                </c:pt>
                <c:pt idx="1">
                  <c:v>98.9</c:v>
                </c:pt>
                <c:pt idx="2">
                  <c:v>75</c:v>
                </c:pt>
                <c:pt idx="3">
                  <c:v>95.4</c:v>
                </c:pt>
                <c:pt idx="4">
                  <c:v>65.599999999999994</c:v>
                </c:pt>
                <c:pt idx="5">
                  <c:v>99</c:v>
                </c:pt>
                <c:pt idx="6">
                  <c:v>100</c:v>
                </c:pt>
                <c:pt idx="7">
                  <c:v>51.3</c:v>
                </c:pt>
                <c:pt idx="8">
                  <c:v>34.33</c:v>
                </c:pt>
                <c:pt idx="9">
                  <c:v>0</c:v>
                </c:pt>
              </c:numCache>
            </c:numRef>
          </c:val>
          <c:extLst xmlns:c16r2="http://schemas.microsoft.com/office/drawing/2015/06/chart">
            <c:ext xmlns:c16="http://schemas.microsoft.com/office/drawing/2014/chart" uri="{C3380CC4-5D6E-409C-BE32-E72D297353CC}">
              <c16:uniqueId val="{00000002-6171-4B95-A67E-FB61A0119371}"/>
            </c:ext>
          </c:extLst>
        </c:ser>
        <c:ser>
          <c:idx val="1"/>
          <c:order val="1"/>
          <c:tx>
            <c:strRef>
              <c:f>Лист1!$C$1</c:f>
              <c:strCache>
                <c:ptCount val="1"/>
                <c:pt idx="0">
                  <c:v>Сільське населення,%</c:v>
                </c:pt>
              </c:strCache>
            </c:strRef>
          </c:tx>
          <c:spPr>
            <a:gradFill>
              <a:gsLst>
                <a:gs pos="0">
                  <a:srgbClr val="FFFF99"/>
                </a:gs>
                <a:gs pos="50000">
                  <a:srgbClr val="4472C4">
                    <a:tint val="44500"/>
                    <a:satMod val="160000"/>
                  </a:srgbClr>
                </a:gs>
                <a:gs pos="100000">
                  <a:srgbClr val="4472C4">
                    <a:tint val="23500"/>
                    <a:satMod val="160000"/>
                  </a:srgbClr>
                </a:gs>
              </a:gsLst>
              <a:lin ang="5400000" scaled="0"/>
            </a:gradFill>
            <a:ln>
              <a:solidFill>
                <a:srgbClr val="FFFF99"/>
              </a:solidFill>
            </a:ln>
          </c:spPr>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Лист1!$A$2:$A$11</c:f>
              <c:strCache>
                <c:ptCount val="10"/>
                <c:pt idx="0">
                  <c:v>Чернеччинська</c:v>
                </c:pt>
                <c:pt idx="1">
                  <c:v>Сумська</c:v>
                </c:pt>
                <c:pt idx="2">
                  <c:v>Білопільська</c:v>
                </c:pt>
                <c:pt idx="3">
                  <c:v>Конотопська</c:v>
                </c:pt>
                <c:pt idx="4">
                  <c:v>Роменська</c:v>
                </c:pt>
                <c:pt idx="5">
                  <c:v>Ніжинська</c:v>
                </c:pt>
                <c:pt idx="6">
                  <c:v>Чернігівська</c:v>
                </c:pt>
                <c:pt idx="7">
                  <c:v>Ічнянська</c:v>
                </c:pt>
                <c:pt idx="8">
                  <c:v>Коропська</c:v>
                </c:pt>
                <c:pt idx="9">
                  <c:v>Михайло-Коцюбинська</c:v>
                </c:pt>
              </c:strCache>
            </c:strRef>
          </c:cat>
          <c:val>
            <c:numRef>
              <c:f>Лист1!$C$2:$C$11</c:f>
              <c:numCache>
                <c:formatCode>General</c:formatCode>
                <c:ptCount val="10"/>
                <c:pt idx="0">
                  <c:v>100</c:v>
                </c:pt>
                <c:pt idx="1">
                  <c:v>1.1000000000000001</c:v>
                </c:pt>
                <c:pt idx="2">
                  <c:v>25</c:v>
                </c:pt>
                <c:pt idx="3">
                  <c:v>4.5999999999999996</c:v>
                </c:pt>
                <c:pt idx="4">
                  <c:v>34.4</c:v>
                </c:pt>
                <c:pt idx="5">
                  <c:v>1</c:v>
                </c:pt>
                <c:pt idx="6">
                  <c:v>0</c:v>
                </c:pt>
                <c:pt idx="7">
                  <c:v>48.7</c:v>
                </c:pt>
                <c:pt idx="8">
                  <c:v>65.669999999999987</c:v>
                </c:pt>
                <c:pt idx="9">
                  <c:v>100</c:v>
                </c:pt>
              </c:numCache>
            </c:numRef>
          </c:val>
          <c:extLst xmlns:c16r2="http://schemas.microsoft.com/office/drawing/2015/06/chart">
            <c:ext xmlns:c16="http://schemas.microsoft.com/office/drawing/2014/chart" uri="{C3380CC4-5D6E-409C-BE32-E72D297353CC}">
              <c16:uniqueId val="{00000003-6171-4B95-A67E-FB61A0119371}"/>
            </c:ext>
          </c:extLst>
        </c:ser>
        <c:dLbls/>
        <c:shape val="box"/>
        <c:axId val="67026944"/>
        <c:axId val="67029632"/>
        <c:axId val="0"/>
      </c:bar3DChart>
      <c:catAx>
        <c:axId val="67026944"/>
        <c:scaling>
          <c:orientation val="minMax"/>
        </c:scaling>
        <c:axPos val="b"/>
        <c:numFmt formatCode="General" sourceLinked="0"/>
        <c:tickLblPos val="nextTo"/>
        <c:crossAx val="67029632"/>
        <c:crosses val="autoZero"/>
        <c:auto val="1"/>
        <c:lblAlgn val="ctr"/>
        <c:lblOffset val="100"/>
      </c:catAx>
      <c:valAx>
        <c:axId val="67029632"/>
        <c:scaling>
          <c:orientation val="minMax"/>
        </c:scaling>
        <c:axPos val="l"/>
        <c:majorGridlines/>
        <c:numFmt formatCode="0%" sourceLinked="1"/>
        <c:tickLblPos val="nextTo"/>
        <c:crossAx val="67026944"/>
        <c:crosses val="autoZero"/>
        <c:crossBetween val="between"/>
      </c:valAx>
    </c:plotArea>
    <c:legend>
      <c:legendPos val="r"/>
      <c:layout>
        <c:manualLayout>
          <c:xMode val="edge"/>
          <c:yMode val="edge"/>
          <c:x val="0.77509347338019174"/>
          <c:y val="0.86143722457989713"/>
          <c:w val="0.22295182576386541"/>
          <c:h val="0.13201289602305211"/>
        </c:manualLayout>
      </c:layout>
    </c:legend>
    <c:plotVisOnly val="1"/>
    <c:dispBlanksAs val="gap"/>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style val="26"/>
  <c:chart>
    <c:autoTitleDeleted val="1"/>
    <c:plotArea>
      <c:layout/>
      <c:pieChart>
        <c:varyColors val="1"/>
        <c:ser>
          <c:idx val="0"/>
          <c:order val="0"/>
          <c:tx>
            <c:strRef>
              <c:f>Лист1!$B$1</c:f>
              <c:strCache>
                <c:ptCount val="1"/>
                <c:pt idx="0">
                  <c:v>Продажи</c:v>
                </c:pt>
              </c:strCache>
            </c:strRef>
          </c:tx>
          <c:dLbls>
            <c:dLbl>
              <c:idx val="0"/>
              <c:layout>
                <c:manualLayout>
                  <c:x val="-4.3916324318155883E-2"/>
                  <c:y val="1.6705206536472268E-3"/>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DDC-4C09-BF37-15F8EE38964D}"/>
                </c:ext>
              </c:extLst>
            </c:dLbl>
            <c:dLbl>
              <c:idx val="1"/>
              <c:layout>
                <c:manualLayout>
                  <c:x val="3.565108029974514E-2"/>
                  <c:y val="6.3786816836568533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DDC-4C09-BF37-15F8EE38964D}"/>
                </c:ext>
              </c:extLst>
            </c:dLbl>
            <c:dLbl>
              <c:idx val="2"/>
              <c:layout>
                <c:manualLayout>
                  <c:x val="5.9159249115599694E-3"/>
                  <c:y val="4.3344828648107778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DDC-4C09-BF37-15F8EE38964D}"/>
                </c:ext>
              </c:extLst>
            </c:dLbl>
            <c:dLbl>
              <c:idx val="7"/>
              <c:layout>
                <c:manualLayout>
                  <c:x val="-1.7506371486172945E-2"/>
                  <c:y val="-3.4881302243207936E-2"/>
                </c:manualLayout>
              </c:layou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DDC-4C09-BF37-15F8EE38964D}"/>
                </c:ext>
              </c:extLst>
            </c:dLbl>
            <c:spPr>
              <a:scene3d>
                <a:camera prst="orthographicFront"/>
                <a:lightRig rig="threePt" dir="t"/>
              </a:scene3d>
              <a:sp3d>
                <a:bevelB/>
              </a:sp3d>
            </c:spPr>
            <c:showVal val="1"/>
            <c:showCatName val="1"/>
            <c:showLeaderLines val="1"/>
            <c:extLst xmlns:c16r2="http://schemas.microsoft.com/office/drawing/2015/06/chart">
              <c:ext xmlns:c15="http://schemas.microsoft.com/office/drawing/2012/chart" uri="{CE6537A1-D6FC-4f65-9D91-7224C49458BB}"/>
            </c:extLst>
          </c:dLbls>
          <c:cat>
            <c:strRef>
              <c:f>Лист1!$A$2:$A$11</c:f>
              <c:strCache>
                <c:ptCount val="10"/>
                <c:pt idx="0">
                  <c:v>Ніжинська</c:v>
                </c:pt>
                <c:pt idx="1">
                  <c:v>Конотопська</c:v>
                </c:pt>
                <c:pt idx="2">
                  <c:v>Роменська</c:v>
                </c:pt>
                <c:pt idx="3">
                  <c:v>Білопільська</c:v>
                </c:pt>
                <c:pt idx="4">
                  <c:v>Чернеччинська</c:v>
                </c:pt>
                <c:pt idx="5">
                  <c:v>Чернігівська</c:v>
                </c:pt>
                <c:pt idx="6">
                  <c:v>Сумська</c:v>
                </c:pt>
                <c:pt idx="7">
                  <c:v>Ічнянська</c:v>
                </c:pt>
                <c:pt idx="8">
                  <c:v>Коропська</c:v>
                </c:pt>
                <c:pt idx="9">
                  <c:v>Михайло-Коцюбинська</c:v>
                </c:pt>
              </c:strCache>
            </c:strRef>
          </c:cat>
          <c:val>
            <c:numRef>
              <c:f>Лист1!$B$2:$B$11</c:f>
              <c:numCache>
                <c:formatCode>0.00%</c:formatCode>
                <c:ptCount val="10"/>
                <c:pt idx="0">
                  <c:v>0.16900000000000001</c:v>
                </c:pt>
                <c:pt idx="1">
                  <c:v>0.23680000000000001</c:v>
                </c:pt>
                <c:pt idx="2">
                  <c:v>0.40300000000000002</c:v>
                </c:pt>
                <c:pt idx="3">
                  <c:v>0.25700000000000001</c:v>
                </c:pt>
                <c:pt idx="4">
                  <c:v>0.31000000000000089</c:v>
                </c:pt>
                <c:pt idx="5">
                  <c:v>0.24500000000000041</c:v>
                </c:pt>
                <c:pt idx="6">
                  <c:v>0.22600000000000001</c:v>
                </c:pt>
                <c:pt idx="7">
                  <c:v>0.24800000000000041</c:v>
                </c:pt>
                <c:pt idx="8">
                  <c:v>0.30800000000000038</c:v>
                </c:pt>
                <c:pt idx="9">
                  <c:v>0.29200000000000031</c:v>
                </c:pt>
              </c:numCache>
            </c:numRef>
          </c:val>
          <c:extLst xmlns:c16r2="http://schemas.microsoft.com/office/drawing/2015/06/chart">
            <c:ext xmlns:c16="http://schemas.microsoft.com/office/drawing/2014/chart" uri="{C3380CC4-5D6E-409C-BE32-E72D297353CC}">
              <c16:uniqueId val="{00000004-C337-4185-A558-0B256A881A31}"/>
            </c:ext>
          </c:extLst>
        </c:ser>
        <c:dLbls/>
        <c:firstSliceAng val="0"/>
      </c:pieChart>
    </c:plotArea>
    <c:legend>
      <c:legendPos val="r"/>
      <c:layout/>
    </c:legend>
    <c:plotVisOnly val="1"/>
    <c:dispBlanksAs val="zero"/>
  </c:chart>
  <c:spPr>
    <a:scene3d>
      <a:camera prst="orthographicFront"/>
      <a:lightRig rig="threePt" dir="t"/>
    </a:scene3d>
    <a:sp3d>
      <a:bevelT/>
    </a:sp3d>
  </c:spPr>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BEDDAE-5BBA-4886-8832-57BAEBAD7B6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80F65493-AAE1-4EBB-9A36-4486CD4096A7}">
      <dgm:prSet phldrT="[Текст]" custT="1"/>
      <dgm:spPr/>
      <dgm:t>
        <a:bodyPr/>
        <a:lstStyle/>
        <a:p>
          <a:r>
            <a:rPr lang="ru-RU" sz="1600" b="1" dirty="0" err="1"/>
            <a:t>Доступності</a:t>
          </a:r>
          <a:r>
            <a:rPr lang="ru-RU" sz="1600" b="1" dirty="0"/>
            <a:t> послуг УТВ для </a:t>
          </a:r>
          <a:r>
            <a:rPr lang="ru-RU" sz="1600" b="1" dirty="0" err="1"/>
            <a:t>отримувачів</a:t>
          </a:r>
          <a:r>
            <a:rPr lang="ru-RU" sz="1600" b="1" dirty="0"/>
            <a:t> </a:t>
          </a:r>
          <a:r>
            <a:rPr lang="ru-RU" sz="1600" b="1" dirty="0" err="1"/>
            <a:t>послуг</a:t>
          </a:r>
          <a:r>
            <a:rPr lang="ru-RU" sz="1600" b="1" dirty="0"/>
            <a:t> (географічна, фізична, інформаційна)</a:t>
          </a:r>
          <a:endParaRPr lang="ru-RU" sz="1600" dirty="0"/>
        </a:p>
      </dgm:t>
    </dgm:pt>
    <dgm:pt modelId="{C9B58EDE-56A0-4FCB-B707-9763B1D447A9}" type="parTrans" cxnId="{AD846A4A-60F4-46EA-BF23-C15E43790A4F}">
      <dgm:prSet/>
      <dgm:spPr/>
      <dgm:t>
        <a:bodyPr/>
        <a:lstStyle/>
        <a:p>
          <a:endParaRPr lang="ru-RU"/>
        </a:p>
      </dgm:t>
    </dgm:pt>
    <dgm:pt modelId="{82DDF285-85ED-4720-85F0-509774A3E35D}" type="sibTrans" cxnId="{AD846A4A-60F4-46EA-BF23-C15E43790A4F}">
      <dgm:prSet/>
      <dgm:spPr/>
      <dgm:t>
        <a:bodyPr/>
        <a:lstStyle/>
        <a:p>
          <a:endParaRPr lang="ru-RU"/>
        </a:p>
      </dgm:t>
    </dgm:pt>
    <dgm:pt modelId="{7AE9A773-DEC2-4625-8827-AEFDCC165157}">
      <dgm:prSet phldrT="[Текст]"/>
      <dgm:spPr/>
      <dgm:t>
        <a:bodyPr/>
        <a:lstStyle/>
        <a:p>
          <a:r>
            <a:rPr lang="ru-RU" dirty="0"/>
            <a:t>2</a:t>
          </a:r>
        </a:p>
      </dgm:t>
    </dgm:pt>
    <dgm:pt modelId="{ED374DC6-D746-4966-B568-CE1B5A89B1C1}" type="parTrans" cxnId="{59C8947D-8AD1-4A65-96AD-3BF3C965C656}">
      <dgm:prSet/>
      <dgm:spPr/>
      <dgm:t>
        <a:bodyPr/>
        <a:lstStyle/>
        <a:p>
          <a:endParaRPr lang="ru-RU"/>
        </a:p>
      </dgm:t>
    </dgm:pt>
    <dgm:pt modelId="{5AB9F5E3-1515-4616-9F35-1DDDACC225A6}" type="sibTrans" cxnId="{59C8947D-8AD1-4A65-96AD-3BF3C965C656}">
      <dgm:prSet/>
      <dgm:spPr/>
      <dgm:t>
        <a:bodyPr/>
        <a:lstStyle/>
        <a:p>
          <a:endParaRPr lang="ru-RU"/>
        </a:p>
      </dgm:t>
    </dgm:pt>
    <dgm:pt modelId="{4119608E-18BC-4598-95D5-C0EED9F4B7AD}">
      <dgm:prSet phldrT="[Текст]" custT="1"/>
      <dgm:spPr/>
      <dgm:t>
        <a:bodyPr/>
        <a:lstStyle/>
        <a:p>
          <a:r>
            <a:rPr lang="uk-UA" sz="1600" b="1" dirty="0"/>
            <a:t>Рівня задоволеності заходами УТВ, індикаторів покращення стану</a:t>
          </a:r>
          <a:endParaRPr lang="ru-RU" sz="1600" dirty="0"/>
        </a:p>
      </dgm:t>
    </dgm:pt>
    <dgm:pt modelId="{A8477A33-F7D8-466F-97CA-DD5FA17F7992}" type="parTrans" cxnId="{83643795-1399-414B-B5C5-F3B4931C057D}">
      <dgm:prSet/>
      <dgm:spPr/>
      <dgm:t>
        <a:bodyPr/>
        <a:lstStyle/>
        <a:p>
          <a:endParaRPr lang="ru-RU"/>
        </a:p>
      </dgm:t>
    </dgm:pt>
    <dgm:pt modelId="{242E4774-FE80-4CEE-ADC1-4CF685B617F2}" type="sibTrans" cxnId="{83643795-1399-414B-B5C5-F3B4931C057D}">
      <dgm:prSet/>
      <dgm:spPr/>
      <dgm:t>
        <a:bodyPr/>
        <a:lstStyle/>
        <a:p>
          <a:endParaRPr lang="ru-RU"/>
        </a:p>
      </dgm:t>
    </dgm:pt>
    <dgm:pt modelId="{58C29D6A-DD96-4327-B972-3EC644BA170C}">
      <dgm:prSet phldrT="[Текст]"/>
      <dgm:spPr/>
      <dgm:t>
        <a:bodyPr/>
        <a:lstStyle/>
        <a:p>
          <a:r>
            <a:rPr lang="ru-RU" dirty="0"/>
            <a:t>3</a:t>
          </a:r>
        </a:p>
      </dgm:t>
    </dgm:pt>
    <dgm:pt modelId="{E657C89A-9476-4001-A446-6352B9009C71}" type="parTrans" cxnId="{3BBD2CB3-B220-42FD-9017-38BE9A819ABF}">
      <dgm:prSet/>
      <dgm:spPr/>
      <dgm:t>
        <a:bodyPr/>
        <a:lstStyle/>
        <a:p>
          <a:endParaRPr lang="ru-RU"/>
        </a:p>
      </dgm:t>
    </dgm:pt>
    <dgm:pt modelId="{0A4FDFA9-B82B-4F20-A4C3-B883F05D68D7}" type="sibTrans" cxnId="{3BBD2CB3-B220-42FD-9017-38BE9A819ABF}">
      <dgm:prSet/>
      <dgm:spPr/>
      <dgm:t>
        <a:bodyPr/>
        <a:lstStyle/>
        <a:p>
          <a:endParaRPr lang="ru-RU"/>
        </a:p>
      </dgm:t>
    </dgm:pt>
    <dgm:pt modelId="{22D1F754-0357-446B-87EC-C3B974DEB7E6}">
      <dgm:prSet phldrT="[Текст]" custT="1"/>
      <dgm:spPr/>
      <dgm:t>
        <a:bodyPr/>
        <a:lstStyle/>
        <a:p>
          <a:r>
            <a:rPr lang="uk-UA" sz="1600" b="1" dirty="0"/>
            <a:t>Поваги до гідності отримувачів послуг (скарги, подяки, ставлення до отримувачів послуг УТВ, конфіденційність)</a:t>
          </a:r>
          <a:endParaRPr lang="ru-RU" sz="1600" dirty="0"/>
        </a:p>
      </dgm:t>
    </dgm:pt>
    <dgm:pt modelId="{8E05AB25-7959-4F6F-A249-A751C90D1681}" type="parTrans" cxnId="{9347D4E7-0096-4E47-B79E-E3524239BD0C}">
      <dgm:prSet/>
      <dgm:spPr/>
      <dgm:t>
        <a:bodyPr/>
        <a:lstStyle/>
        <a:p>
          <a:endParaRPr lang="ru-RU"/>
        </a:p>
      </dgm:t>
    </dgm:pt>
    <dgm:pt modelId="{B0FD9108-2F33-42C0-8072-120EE5E720D1}" type="sibTrans" cxnId="{9347D4E7-0096-4E47-B79E-E3524239BD0C}">
      <dgm:prSet/>
      <dgm:spPr/>
      <dgm:t>
        <a:bodyPr/>
        <a:lstStyle/>
        <a:p>
          <a:endParaRPr lang="ru-RU"/>
        </a:p>
      </dgm:t>
    </dgm:pt>
    <dgm:pt modelId="{6762930B-766B-4B63-8D83-A8115BC050BE}">
      <dgm:prSet phldrT="[Текст]"/>
      <dgm:spPr/>
      <dgm:t>
        <a:bodyPr/>
        <a:lstStyle/>
        <a:p>
          <a:r>
            <a:rPr lang="ru-RU" dirty="0"/>
            <a:t>4</a:t>
          </a:r>
        </a:p>
      </dgm:t>
    </dgm:pt>
    <dgm:pt modelId="{1467CD3F-41DD-4153-AC36-4747801D1B69}" type="parTrans" cxnId="{B1A33791-754C-4709-84AD-855E3D3883F3}">
      <dgm:prSet/>
      <dgm:spPr/>
      <dgm:t>
        <a:bodyPr/>
        <a:lstStyle/>
        <a:p>
          <a:endParaRPr lang="ru-RU"/>
        </a:p>
      </dgm:t>
    </dgm:pt>
    <dgm:pt modelId="{D86CCA9E-1B01-4AD8-8CDD-44D03BA1FCA7}" type="sibTrans" cxnId="{B1A33791-754C-4709-84AD-855E3D3883F3}">
      <dgm:prSet/>
      <dgm:spPr/>
      <dgm:t>
        <a:bodyPr/>
        <a:lstStyle/>
        <a:p>
          <a:endParaRPr lang="ru-RU"/>
        </a:p>
      </dgm:t>
    </dgm:pt>
    <dgm:pt modelId="{0EE885BA-B818-468E-A731-1452EF9DC29D}">
      <dgm:prSet phldrT="[Текст]"/>
      <dgm:spPr/>
      <dgm:t>
        <a:bodyPr/>
        <a:lstStyle/>
        <a:p>
          <a:r>
            <a:rPr lang="ru-RU" dirty="0"/>
            <a:t>5</a:t>
          </a:r>
        </a:p>
      </dgm:t>
    </dgm:pt>
    <dgm:pt modelId="{C722462E-4D8F-4C97-BF46-A72F3DC01C0D}" type="parTrans" cxnId="{501AD455-AE33-4994-BFF6-0559E694763F}">
      <dgm:prSet/>
      <dgm:spPr/>
      <dgm:t>
        <a:bodyPr/>
        <a:lstStyle/>
        <a:p>
          <a:endParaRPr lang="ru-RU"/>
        </a:p>
      </dgm:t>
    </dgm:pt>
    <dgm:pt modelId="{DFA56B5C-960E-4109-9FFA-0F6FC011A3C2}" type="sibTrans" cxnId="{501AD455-AE33-4994-BFF6-0559E694763F}">
      <dgm:prSet/>
      <dgm:spPr/>
      <dgm:t>
        <a:bodyPr/>
        <a:lstStyle/>
        <a:p>
          <a:endParaRPr lang="ru-RU"/>
        </a:p>
      </dgm:t>
    </dgm:pt>
    <dgm:pt modelId="{BF3B1759-EDF3-478E-8BC0-B84A3F493B99}">
      <dgm:prSet custT="1"/>
      <dgm:spPr/>
      <dgm:t>
        <a:bodyPr/>
        <a:lstStyle/>
        <a:p>
          <a:r>
            <a:rPr lang="uk-UA" sz="1600" b="1" dirty="0"/>
            <a:t>Бар’єрів/проблемних питань щодо впровадження та функціонування УТВ</a:t>
          </a:r>
          <a:endParaRPr lang="ru-RU" sz="1600" dirty="0"/>
        </a:p>
      </dgm:t>
    </dgm:pt>
    <dgm:pt modelId="{CD53D651-FFA4-46E1-BC4B-309076CA68EA}" type="parTrans" cxnId="{850BCBF6-C290-4691-8862-76A6CAD1F159}">
      <dgm:prSet/>
      <dgm:spPr/>
      <dgm:t>
        <a:bodyPr/>
        <a:lstStyle/>
        <a:p>
          <a:endParaRPr lang="ru-RU"/>
        </a:p>
      </dgm:t>
    </dgm:pt>
    <dgm:pt modelId="{99DCEF83-0F30-42AF-9A25-9C17755F188E}" type="sibTrans" cxnId="{850BCBF6-C290-4691-8862-76A6CAD1F159}">
      <dgm:prSet/>
      <dgm:spPr/>
      <dgm:t>
        <a:bodyPr/>
        <a:lstStyle/>
        <a:p>
          <a:endParaRPr lang="ru-RU"/>
        </a:p>
      </dgm:t>
    </dgm:pt>
    <dgm:pt modelId="{448D48B6-6873-4B7A-B1CA-104155DB913A}">
      <dgm:prSet custT="1"/>
      <dgm:spPr/>
      <dgm:t>
        <a:bodyPr/>
        <a:lstStyle/>
        <a:p>
          <a:r>
            <a:rPr lang="uk-UA" sz="1600" b="1" dirty="0"/>
            <a:t>Попиту на послуги УТВ</a:t>
          </a:r>
          <a:endParaRPr lang="ru-RU" sz="1600" dirty="0"/>
        </a:p>
      </dgm:t>
    </dgm:pt>
    <dgm:pt modelId="{EA483E83-8C04-4CDE-8596-EBF77ED1B786}" type="parTrans" cxnId="{476E1B74-AD9D-4FE7-BDF5-842C5FCB865C}">
      <dgm:prSet/>
      <dgm:spPr/>
      <dgm:t>
        <a:bodyPr/>
        <a:lstStyle/>
        <a:p>
          <a:endParaRPr lang="ru-RU"/>
        </a:p>
      </dgm:t>
    </dgm:pt>
    <dgm:pt modelId="{8FAAD4C0-AECD-45AC-BD2C-EB22D793F092}" type="sibTrans" cxnId="{476E1B74-AD9D-4FE7-BDF5-842C5FCB865C}">
      <dgm:prSet/>
      <dgm:spPr/>
      <dgm:t>
        <a:bodyPr/>
        <a:lstStyle/>
        <a:p>
          <a:endParaRPr lang="ru-RU"/>
        </a:p>
      </dgm:t>
    </dgm:pt>
    <dgm:pt modelId="{82121FF9-A97C-4CCD-AAC6-0F8195218950}">
      <dgm:prSet phldrT="[Текст]"/>
      <dgm:spPr/>
      <dgm:t>
        <a:bodyPr/>
        <a:lstStyle/>
        <a:p>
          <a:r>
            <a:rPr lang="ru-RU" dirty="0"/>
            <a:t>1</a:t>
          </a:r>
        </a:p>
      </dgm:t>
    </dgm:pt>
    <dgm:pt modelId="{B379E882-F1E3-4D04-97D4-6B04069B0BA5}" type="sibTrans" cxnId="{8C01FE44-703B-492B-80B5-012DAB27BE33}">
      <dgm:prSet/>
      <dgm:spPr/>
      <dgm:t>
        <a:bodyPr/>
        <a:lstStyle/>
        <a:p>
          <a:endParaRPr lang="ru-RU"/>
        </a:p>
      </dgm:t>
    </dgm:pt>
    <dgm:pt modelId="{C7530D90-879E-45A4-870F-A440923ADDCB}" type="parTrans" cxnId="{8C01FE44-703B-492B-80B5-012DAB27BE33}">
      <dgm:prSet/>
      <dgm:spPr/>
      <dgm:t>
        <a:bodyPr/>
        <a:lstStyle/>
        <a:p>
          <a:endParaRPr lang="ru-RU"/>
        </a:p>
      </dgm:t>
    </dgm:pt>
    <dgm:pt modelId="{7BF6B521-53C2-4A4D-83D6-613EC2A21DD0}" type="pres">
      <dgm:prSet presAssocID="{BEBEDDAE-5BBA-4886-8832-57BAEBAD7B60}" presName="linearFlow" presStyleCnt="0">
        <dgm:presLayoutVars>
          <dgm:dir/>
          <dgm:animLvl val="lvl"/>
          <dgm:resizeHandles val="exact"/>
        </dgm:presLayoutVars>
      </dgm:prSet>
      <dgm:spPr/>
      <dgm:t>
        <a:bodyPr/>
        <a:lstStyle/>
        <a:p>
          <a:endParaRPr lang="ru-RU"/>
        </a:p>
      </dgm:t>
    </dgm:pt>
    <dgm:pt modelId="{112D50D0-F484-4F0B-8E09-D861AC37939D}" type="pres">
      <dgm:prSet presAssocID="{82121FF9-A97C-4CCD-AAC6-0F8195218950}" presName="composite" presStyleCnt="0"/>
      <dgm:spPr/>
    </dgm:pt>
    <dgm:pt modelId="{72DC75F4-1C92-4DAE-B3B6-98AEFB88487D}" type="pres">
      <dgm:prSet presAssocID="{82121FF9-A97C-4CCD-AAC6-0F8195218950}" presName="parentText" presStyleLbl="alignNode1" presStyleIdx="0" presStyleCnt="5">
        <dgm:presLayoutVars>
          <dgm:chMax val="1"/>
          <dgm:bulletEnabled val="1"/>
        </dgm:presLayoutVars>
      </dgm:prSet>
      <dgm:spPr/>
      <dgm:t>
        <a:bodyPr/>
        <a:lstStyle/>
        <a:p>
          <a:endParaRPr lang="ru-RU"/>
        </a:p>
      </dgm:t>
    </dgm:pt>
    <dgm:pt modelId="{092E1D7C-A9FA-4145-834B-11CDF2330D57}" type="pres">
      <dgm:prSet presAssocID="{82121FF9-A97C-4CCD-AAC6-0F8195218950}" presName="descendantText" presStyleLbl="alignAcc1" presStyleIdx="0" presStyleCnt="5">
        <dgm:presLayoutVars>
          <dgm:bulletEnabled val="1"/>
        </dgm:presLayoutVars>
      </dgm:prSet>
      <dgm:spPr/>
      <dgm:t>
        <a:bodyPr/>
        <a:lstStyle/>
        <a:p>
          <a:endParaRPr lang="ru-RU"/>
        </a:p>
      </dgm:t>
    </dgm:pt>
    <dgm:pt modelId="{235CB3DA-8C00-460B-804F-FDEDDC897A4E}" type="pres">
      <dgm:prSet presAssocID="{B379E882-F1E3-4D04-97D4-6B04069B0BA5}" presName="sp" presStyleCnt="0"/>
      <dgm:spPr/>
    </dgm:pt>
    <dgm:pt modelId="{B3A7CD90-9A61-4213-A60F-6D9A8CA955A4}" type="pres">
      <dgm:prSet presAssocID="{7AE9A773-DEC2-4625-8827-AEFDCC165157}" presName="composite" presStyleCnt="0"/>
      <dgm:spPr/>
    </dgm:pt>
    <dgm:pt modelId="{39B899C8-F0F0-439F-8219-D35A6BC3F4AA}" type="pres">
      <dgm:prSet presAssocID="{7AE9A773-DEC2-4625-8827-AEFDCC165157}" presName="parentText" presStyleLbl="alignNode1" presStyleIdx="1" presStyleCnt="5">
        <dgm:presLayoutVars>
          <dgm:chMax val="1"/>
          <dgm:bulletEnabled val="1"/>
        </dgm:presLayoutVars>
      </dgm:prSet>
      <dgm:spPr/>
      <dgm:t>
        <a:bodyPr/>
        <a:lstStyle/>
        <a:p>
          <a:endParaRPr lang="ru-RU"/>
        </a:p>
      </dgm:t>
    </dgm:pt>
    <dgm:pt modelId="{D6A86DD8-642D-4F52-8640-7227BFAAA24F}" type="pres">
      <dgm:prSet presAssocID="{7AE9A773-DEC2-4625-8827-AEFDCC165157}" presName="descendantText" presStyleLbl="alignAcc1" presStyleIdx="1" presStyleCnt="5" custScaleY="82186" custLinFactNeighborX="2033" custLinFactNeighborY="-10588">
        <dgm:presLayoutVars>
          <dgm:bulletEnabled val="1"/>
        </dgm:presLayoutVars>
      </dgm:prSet>
      <dgm:spPr/>
      <dgm:t>
        <a:bodyPr/>
        <a:lstStyle/>
        <a:p>
          <a:endParaRPr lang="ru-RU"/>
        </a:p>
      </dgm:t>
    </dgm:pt>
    <dgm:pt modelId="{70DA9FBC-4032-439C-AB8F-F83DEAC37591}" type="pres">
      <dgm:prSet presAssocID="{5AB9F5E3-1515-4616-9F35-1DDDACC225A6}" presName="sp" presStyleCnt="0"/>
      <dgm:spPr/>
    </dgm:pt>
    <dgm:pt modelId="{7B7EC29E-AB4F-4DA6-A90D-8CD115E778DF}" type="pres">
      <dgm:prSet presAssocID="{58C29D6A-DD96-4327-B972-3EC644BA170C}" presName="composite" presStyleCnt="0"/>
      <dgm:spPr/>
    </dgm:pt>
    <dgm:pt modelId="{2A7AFA32-6E11-413D-9613-66549F6BF1EA}" type="pres">
      <dgm:prSet presAssocID="{58C29D6A-DD96-4327-B972-3EC644BA170C}" presName="parentText" presStyleLbl="alignNode1" presStyleIdx="2" presStyleCnt="5">
        <dgm:presLayoutVars>
          <dgm:chMax val="1"/>
          <dgm:bulletEnabled val="1"/>
        </dgm:presLayoutVars>
      </dgm:prSet>
      <dgm:spPr/>
      <dgm:t>
        <a:bodyPr/>
        <a:lstStyle/>
        <a:p>
          <a:endParaRPr lang="ru-RU"/>
        </a:p>
      </dgm:t>
    </dgm:pt>
    <dgm:pt modelId="{BE7C625C-833D-4F95-BA18-C50AC7AB4E2D}" type="pres">
      <dgm:prSet presAssocID="{58C29D6A-DD96-4327-B972-3EC644BA170C}" presName="descendantText" presStyleLbl="alignAcc1" presStyleIdx="2" presStyleCnt="5" custScaleX="100650" custScaleY="101471" custLinFactNeighborX="1526" custLinFactNeighborY="-19003">
        <dgm:presLayoutVars>
          <dgm:bulletEnabled val="1"/>
        </dgm:presLayoutVars>
      </dgm:prSet>
      <dgm:spPr/>
      <dgm:t>
        <a:bodyPr/>
        <a:lstStyle/>
        <a:p>
          <a:endParaRPr lang="ru-RU"/>
        </a:p>
      </dgm:t>
    </dgm:pt>
    <dgm:pt modelId="{33E31596-17C9-4F73-A4E1-68C511B7361B}" type="pres">
      <dgm:prSet presAssocID="{0A4FDFA9-B82B-4F20-A4C3-B883F05D68D7}" presName="sp" presStyleCnt="0"/>
      <dgm:spPr/>
    </dgm:pt>
    <dgm:pt modelId="{6CEA3715-23B6-4DB3-B752-3B85EEE2E55F}" type="pres">
      <dgm:prSet presAssocID="{6762930B-766B-4B63-8D83-A8115BC050BE}" presName="composite" presStyleCnt="0"/>
      <dgm:spPr/>
    </dgm:pt>
    <dgm:pt modelId="{4F8820C1-0D9C-405E-82BD-1CCFA6E1D426}" type="pres">
      <dgm:prSet presAssocID="{6762930B-766B-4B63-8D83-A8115BC050BE}" presName="parentText" presStyleLbl="alignNode1" presStyleIdx="3" presStyleCnt="5">
        <dgm:presLayoutVars>
          <dgm:chMax val="1"/>
          <dgm:bulletEnabled val="1"/>
        </dgm:presLayoutVars>
      </dgm:prSet>
      <dgm:spPr/>
      <dgm:t>
        <a:bodyPr/>
        <a:lstStyle/>
        <a:p>
          <a:endParaRPr lang="ru-RU"/>
        </a:p>
      </dgm:t>
    </dgm:pt>
    <dgm:pt modelId="{C45E6676-4850-43B7-8C8B-1344738F387A}" type="pres">
      <dgm:prSet presAssocID="{6762930B-766B-4B63-8D83-A8115BC050BE}" presName="descendantText" presStyleLbl="alignAcc1" presStyleIdx="3" presStyleCnt="5" custScaleY="91298">
        <dgm:presLayoutVars>
          <dgm:bulletEnabled val="1"/>
        </dgm:presLayoutVars>
      </dgm:prSet>
      <dgm:spPr/>
      <dgm:t>
        <a:bodyPr/>
        <a:lstStyle/>
        <a:p>
          <a:endParaRPr lang="ru-RU"/>
        </a:p>
      </dgm:t>
    </dgm:pt>
    <dgm:pt modelId="{3417755A-E306-46CA-A5EB-4573A7E48045}" type="pres">
      <dgm:prSet presAssocID="{D86CCA9E-1B01-4AD8-8CDD-44D03BA1FCA7}" presName="sp" presStyleCnt="0"/>
      <dgm:spPr/>
    </dgm:pt>
    <dgm:pt modelId="{594B3D67-86FE-4ECE-9F7D-30F85F43F70D}" type="pres">
      <dgm:prSet presAssocID="{0EE885BA-B818-468E-A731-1452EF9DC29D}" presName="composite" presStyleCnt="0"/>
      <dgm:spPr/>
    </dgm:pt>
    <dgm:pt modelId="{E59CA0DA-0A12-4534-885F-8C3A9F5CA8A6}" type="pres">
      <dgm:prSet presAssocID="{0EE885BA-B818-468E-A731-1452EF9DC29D}" presName="parentText" presStyleLbl="alignNode1" presStyleIdx="4" presStyleCnt="5">
        <dgm:presLayoutVars>
          <dgm:chMax val="1"/>
          <dgm:bulletEnabled val="1"/>
        </dgm:presLayoutVars>
      </dgm:prSet>
      <dgm:spPr/>
      <dgm:t>
        <a:bodyPr/>
        <a:lstStyle/>
        <a:p>
          <a:endParaRPr lang="ru-RU"/>
        </a:p>
      </dgm:t>
    </dgm:pt>
    <dgm:pt modelId="{023553A4-54B2-4EA4-AA6A-69B4B9ABECB0}" type="pres">
      <dgm:prSet presAssocID="{0EE885BA-B818-468E-A731-1452EF9DC29D}" presName="descendantText" presStyleLbl="alignAcc1" presStyleIdx="4" presStyleCnt="5" custScaleY="92926">
        <dgm:presLayoutVars>
          <dgm:bulletEnabled val="1"/>
        </dgm:presLayoutVars>
      </dgm:prSet>
      <dgm:spPr/>
      <dgm:t>
        <a:bodyPr/>
        <a:lstStyle/>
        <a:p>
          <a:endParaRPr lang="ru-RU"/>
        </a:p>
      </dgm:t>
    </dgm:pt>
  </dgm:ptLst>
  <dgm:cxnLst>
    <dgm:cxn modelId="{4E8D6A22-291E-4971-8298-0C36EDED8784}" type="presOf" srcId="{BF3B1759-EDF3-478E-8BC0-B84A3F493B99}" destId="{C45E6676-4850-43B7-8C8B-1344738F387A}" srcOrd="0" destOrd="0" presId="urn:microsoft.com/office/officeart/2005/8/layout/chevron2"/>
    <dgm:cxn modelId="{AEEFF2AB-1A6C-448F-AF0F-F49FB187FD72}" type="presOf" srcId="{6762930B-766B-4B63-8D83-A8115BC050BE}" destId="{4F8820C1-0D9C-405E-82BD-1CCFA6E1D426}" srcOrd="0" destOrd="0" presId="urn:microsoft.com/office/officeart/2005/8/layout/chevron2"/>
    <dgm:cxn modelId="{83643795-1399-414B-B5C5-F3B4931C057D}" srcId="{7AE9A773-DEC2-4625-8827-AEFDCC165157}" destId="{4119608E-18BC-4598-95D5-C0EED9F4B7AD}" srcOrd="0" destOrd="0" parTransId="{A8477A33-F7D8-466F-97CA-DD5FA17F7992}" sibTransId="{242E4774-FE80-4CEE-ADC1-4CF685B617F2}"/>
    <dgm:cxn modelId="{3BBD2CB3-B220-42FD-9017-38BE9A819ABF}" srcId="{BEBEDDAE-5BBA-4886-8832-57BAEBAD7B60}" destId="{58C29D6A-DD96-4327-B972-3EC644BA170C}" srcOrd="2" destOrd="0" parTransId="{E657C89A-9476-4001-A446-6352B9009C71}" sibTransId="{0A4FDFA9-B82B-4F20-A4C3-B883F05D68D7}"/>
    <dgm:cxn modelId="{AD846A4A-60F4-46EA-BF23-C15E43790A4F}" srcId="{82121FF9-A97C-4CCD-AAC6-0F8195218950}" destId="{80F65493-AAE1-4EBB-9A36-4486CD4096A7}" srcOrd="0" destOrd="0" parTransId="{C9B58EDE-56A0-4FCB-B707-9763B1D447A9}" sibTransId="{82DDF285-85ED-4720-85F0-509774A3E35D}"/>
    <dgm:cxn modelId="{CD900D22-29B6-4766-B7A8-7BE160C1D2C9}" type="presOf" srcId="{22D1F754-0357-446B-87EC-C3B974DEB7E6}" destId="{BE7C625C-833D-4F95-BA18-C50AC7AB4E2D}" srcOrd="0" destOrd="0" presId="urn:microsoft.com/office/officeart/2005/8/layout/chevron2"/>
    <dgm:cxn modelId="{850BCBF6-C290-4691-8862-76A6CAD1F159}" srcId="{6762930B-766B-4B63-8D83-A8115BC050BE}" destId="{BF3B1759-EDF3-478E-8BC0-B84A3F493B99}" srcOrd="0" destOrd="0" parTransId="{CD53D651-FFA4-46E1-BC4B-309076CA68EA}" sibTransId="{99DCEF83-0F30-42AF-9A25-9C17755F188E}"/>
    <dgm:cxn modelId="{CC59645C-5FEC-4549-9849-CC5C4F8B2A0B}" type="presOf" srcId="{7AE9A773-DEC2-4625-8827-AEFDCC165157}" destId="{39B899C8-F0F0-439F-8219-D35A6BC3F4AA}" srcOrd="0" destOrd="0" presId="urn:microsoft.com/office/officeart/2005/8/layout/chevron2"/>
    <dgm:cxn modelId="{501AD455-AE33-4994-BFF6-0559E694763F}" srcId="{BEBEDDAE-5BBA-4886-8832-57BAEBAD7B60}" destId="{0EE885BA-B818-468E-A731-1452EF9DC29D}" srcOrd="4" destOrd="0" parTransId="{C722462E-4D8F-4C97-BF46-A72F3DC01C0D}" sibTransId="{DFA56B5C-960E-4109-9FFA-0F6FC011A3C2}"/>
    <dgm:cxn modelId="{476E1B74-AD9D-4FE7-BDF5-842C5FCB865C}" srcId="{0EE885BA-B818-468E-A731-1452EF9DC29D}" destId="{448D48B6-6873-4B7A-B1CA-104155DB913A}" srcOrd="0" destOrd="0" parTransId="{EA483E83-8C04-4CDE-8596-EBF77ED1B786}" sibTransId="{8FAAD4C0-AECD-45AC-BD2C-EB22D793F092}"/>
    <dgm:cxn modelId="{23DEB4E3-B2A4-4D72-B69A-6190F096AFD9}" type="presOf" srcId="{0EE885BA-B818-468E-A731-1452EF9DC29D}" destId="{E59CA0DA-0A12-4534-885F-8C3A9F5CA8A6}" srcOrd="0" destOrd="0" presId="urn:microsoft.com/office/officeart/2005/8/layout/chevron2"/>
    <dgm:cxn modelId="{B1A33791-754C-4709-84AD-855E3D3883F3}" srcId="{BEBEDDAE-5BBA-4886-8832-57BAEBAD7B60}" destId="{6762930B-766B-4B63-8D83-A8115BC050BE}" srcOrd="3" destOrd="0" parTransId="{1467CD3F-41DD-4153-AC36-4747801D1B69}" sibTransId="{D86CCA9E-1B01-4AD8-8CDD-44D03BA1FCA7}"/>
    <dgm:cxn modelId="{59C8947D-8AD1-4A65-96AD-3BF3C965C656}" srcId="{BEBEDDAE-5BBA-4886-8832-57BAEBAD7B60}" destId="{7AE9A773-DEC2-4625-8827-AEFDCC165157}" srcOrd="1" destOrd="0" parTransId="{ED374DC6-D746-4966-B568-CE1B5A89B1C1}" sibTransId="{5AB9F5E3-1515-4616-9F35-1DDDACC225A6}"/>
    <dgm:cxn modelId="{8C01FE44-703B-492B-80B5-012DAB27BE33}" srcId="{BEBEDDAE-5BBA-4886-8832-57BAEBAD7B60}" destId="{82121FF9-A97C-4CCD-AAC6-0F8195218950}" srcOrd="0" destOrd="0" parTransId="{C7530D90-879E-45A4-870F-A440923ADDCB}" sibTransId="{B379E882-F1E3-4D04-97D4-6B04069B0BA5}"/>
    <dgm:cxn modelId="{7C3D82EE-10C2-4B91-900D-A0D551043811}" type="presOf" srcId="{4119608E-18BC-4598-95D5-C0EED9F4B7AD}" destId="{D6A86DD8-642D-4F52-8640-7227BFAAA24F}" srcOrd="0" destOrd="0" presId="urn:microsoft.com/office/officeart/2005/8/layout/chevron2"/>
    <dgm:cxn modelId="{64B2CC72-3E9B-48EC-B2F7-19665DC857E9}" type="presOf" srcId="{448D48B6-6873-4B7A-B1CA-104155DB913A}" destId="{023553A4-54B2-4EA4-AA6A-69B4B9ABECB0}" srcOrd="0" destOrd="0" presId="urn:microsoft.com/office/officeart/2005/8/layout/chevron2"/>
    <dgm:cxn modelId="{6CE5DD58-B872-493F-89D7-16A653FC1657}" type="presOf" srcId="{80F65493-AAE1-4EBB-9A36-4486CD4096A7}" destId="{092E1D7C-A9FA-4145-834B-11CDF2330D57}" srcOrd="0" destOrd="0" presId="urn:microsoft.com/office/officeart/2005/8/layout/chevron2"/>
    <dgm:cxn modelId="{1303AE6A-3C65-4494-901E-D3C0D363D202}" type="presOf" srcId="{82121FF9-A97C-4CCD-AAC6-0F8195218950}" destId="{72DC75F4-1C92-4DAE-B3B6-98AEFB88487D}" srcOrd="0" destOrd="0" presId="urn:microsoft.com/office/officeart/2005/8/layout/chevron2"/>
    <dgm:cxn modelId="{9347D4E7-0096-4E47-B79E-E3524239BD0C}" srcId="{58C29D6A-DD96-4327-B972-3EC644BA170C}" destId="{22D1F754-0357-446B-87EC-C3B974DEB7E6}" srcOrd="0" destOrd="0" parTransId="{8E05AB25-7959-4F6F-A249-A751C90D1681}" sibTransId="{B0FD9108-2F33-42C0-8072-120EE5E720D1}"/>
    <dgm:cxn modelId="{CFCF66B2-78D8-4DDB-9924-10A447D17D6E}" type="presOf" srcId="{BEBEDDAE-5BBA-4886-8832-57BAEBAD7B60}" destId="{7BF6B521-53C2-4A4D-83D6-613EC2A21DD0}" srcOrd="0" destOrd="0" presId="urn:microsoft.com/office/officeart/2005/8/layout/chevron2"/>
    <dgm:cxn modelId="{6C8B45CA-2039-4989-A0EE-91A450AF5E6F}" type="presOf" srcId="{58C29D6A-DD96-4327-B972-3EC644BA170C}" destId="{2A7AFA32-6E11-413D-9613-66549F6BF1EA}" srcOrd="0" destOrd="0" presId="urn:microsoft.com/office/officeart/2005/8/layout/chevron2"/>
    <dgm:cxn modelId="{6900F306-2C7E-4A9D-91B1-6CFF19E4F7FF}" type="presParOf" srcId="{7BF6B521-53C2-4A4D-83D6-613EC2A21DD0}" destId="{112D50D0-F484-4F0B-8E09-D861AC37939D}" srcOrd="0" destOrd="0" presId="urn:microsoft.com/office/officeart/2005/8/layout/chevron2"/>
    <dgm:cxn modelId="{F0EFB3CE-981C-409F-BD57-C66C03C2BE68}" type="presParOf" srcId="{112D50D0-F484-4F0B-8E09-D861AC37939D}" destId="{72DC75F4-1C92-4DAE-B3B6-98AEFB88487D}" srcOrd="0" destOrd="0" presId="urn:microsoft.com/office/officeart/2005/8/layout/chevron2"/>
    <dgm:cxn modelId="{1CCEB324-B49E-4320-B67C-C9EA152D21D9}" type="presParOf" srcId="{112D50D0-F484-4F0B-8E09-D861AC37939D}" destId="{092E1D7C-A9FA-4145-834B-11CDF2330D57}" srcOrd="1" destOrd="0" presId="urn:microsoft.com/office/officeart/2005/8/layout/chevron2"/>
    <dgm:cxn modelId="{96F1488E-EC73-46C9-B480-493106013980}" type="presParOf" srcId="{7BF6B521-53C2-4A4D-83D6-613EC2A21DD0}" destId="{235CB3DA-8C00-460B-804F-FDEDDC897A4E}" srcOrd="1" destOrd="0" presId="urn:microsoft.com/office/officeart/2005/8/layout/chevron2"/>
    <dgm:cxn modelId="{59FFAE24-A2BD-43D3-81A6-D107CBFD80C3}" type="presParOf" srcId="{7BF6B521-53C2-4A4D-83D6-613EC2A21DD0}" destId="{B3A7CD90-9A61-4213-A60F-6D9A8CA955A4}" srcOrd="2" destOrd="0" presId="urn:microsoft.com/office/officeart/2005/8/layout/chevron2"/>
    <dgm:cxn modelId="{D92512D4-F99D-4A95-B4F4-1F14920247CC}" type="presParOf" srcId="{B3A7CD90-9A61-4213-A60F-6D9A8CA955A4}" destId="{39B899C8-F0F0-439F-8219-D35A6BC3F4AA}" srcOrd="0" destOrd="0" presId="urn:microsoft.com/office/officeart/2005/8/layout/chevron2"/>
    <dgm:cxn modelId="{350C622E-D01D-4ECC-BC32-0EE6EBBE10F6}" type="presParOf" srcId="{B3A7CD90-9A61-4213-A60F-6D9A8CA955A4}" destId="{D6A86DD8-642D-4F52-8640-7227BFAAA24F}" srcOrd="1" destOrd="0" presId="urn:microsoft.com/office/officeart/2005/8/layout/chevron2"/>
    <dgm:cxn modelId="{673EB39E-FED7-49BC-9816-64A1055AAC96}" type="presParOf" srcId="{7BF6B521-53C2-4A4D-83D6-613EC2A21DD0}" destId="{70DA9FBC-4032-439C-AB8F-F83DEAC37591}" srcOrd="3" destOrd="0" presId="urn:microsoft.com/office/officeart/2005/8/layout/chevron2"/>
    <dgm:cxn modelId="{326FBDE0-D1F0-494A-8E07-A92A009243C2}" type="presParOf" srcId="{7BF6B521-53C2-4A4D-83D6-613EC2A21DD0}" destId="{7B7EC29E-AB4F-4DA6-A90D-8CD115E778DF}" srcOrd="4" destOrd="0" presId="urn:microsoft.com/office/officeart/2005/8/layout/chevron2"/>
    <dgm:cxn modelId="{E38EC4D8-BB44-4FB2-B9E4-29A0497F67AF}" type="presParOf" srcId="{7B7EC29E-AB4F-4DA6-A90D-8CD115E778DF}" destId="{2A7AFA32-6E11-413D-9613-66549F6BF1EA}" srcOrd="0" destOrd="0" presId="urn:microsoft.com/office/officeart/2005/8/layout/chevron2"/>
    <dgm:cxn modelId="{E5D61E52-78DE-4EE1-9D08-81774C15EE43}" type="presParOf" srcId="{7B7EC29E-AB4F-4DA6-A90D-8CD115E778DF}" destId="{BE7C625C-833D-4F95-BA18-C50AC7AB4E2D}" srcOrd="1" destOrd="0" presId="urn:microsoft.com/office/officeart/2005/8/layout/chevron2"/>
    <dgm:cxn modelId="{8F5558C3-3549-4DF1-B514-2DFE66F92514}" type="presParOf" srcId="{7BF6B521-53C2-4A4D-83D6-613EC2A21DD0}" destId="{33E31596-17C9-4F73-A4E1-68C511B7361B}" srcOrd="5" destOrd="0" presId="urn:microsoft.com/office/officeart/2005/8/layout/chevron2"/>
    <dgm:cxn modelId="{541B1857-6814-4B1F-A391-135F2257BF6B}" type="presParOf" srcId="{7BF6B521-53C2-4A4D-83D6-613EC2A21DD0}" destId="{6CEA3715-23B6-4DB3-B752-3B85EEE2E55F}" srcOrd="6" destOrd="0" presId="urn:microsoft.com/office/officeart/2005/8/layout/chevron2"/>
    <dgm:cxn modelId="{8D5F17ED-FFDB-47FE-BA83-595E1AD15455}" type="presParOf" srcId="{6CEA3715-23B6-4DB3-B752-3B85EEE2E55F}" destId="{4F8820C1-0D9C-405E-82BD-1CCFA6E1D426}" srcOrd="0" destOrd="0" presId="urn:microsoft.com/office/officeart/2005/8/layout/chevron2"/>
    <dgm:cxn modelId="{C51B70E3-F425-446B-BF5C-088AB3E6D0E9}" type="presParOf" srcId="{6CEA3715-23B6-4DB3-B752-3B85EEE2E55F}" destId="{C45E6676-4850-43B7-8C8B-1344738F387A}" srcOrd="1" destOrd="0" presId="urn:microsoft.com/office/officeart/2005/8/layout/chevron2"/>
    <dgm:cxn modelId="{19E6C2DA-1585-49D8-BF1E-4AB68BBEBDAD}" type="presParOf" srcId="{7BF6B521-53C2-4A4D-83D6-613EC2A21DD0}" destId="{3417755A-E306-46CA-A5EB-4573A7E48045}" srcOrd="7" destOrd="0" presId="urn:microsoft.com/office/officeart/2005/8/layout/chevron2"/>
    <dgm:cxn modelId="{E459DD38-E622-4D25-999F-9B0A563749F0}" type="presParOf" srcId="{7BF6B521-53C2-4A4D-83D6-613EC2A21DD0}" destId="{594B3D67-86FE-4ECE-9F7D-30F85F43F70D}" srcOrd="8" destOrd="0" presId="urn:microsoft.com/office/officeart/2005/8/layout/chevron2"/>
    <dgm:cxn modelId="{D1A07104-492D-44EB-B9CC-12747245ED9D}" type="presParOf" srcId="{594B3D67-86FE-4ECE-9F7D-30F85F43F70D}" destId="{E59CA0DA-0A12-4534-885F-8C3A9F5CA8A6}" srcOrd="0" destOrd="0" presId="urn:microsoft.com/office/officeart/2005/8/layout/chevron2"/>
    <dgm:cxn modelId="{6254DC0E-779D-44B1-A4CE-049DA8B9FF15}" type="presParOf" srcId="{594B3D67-86FE-4ECE-9F7D-30F85F43F70D}" destId="{023553A4-54B2-4EA4-AA6A-69B4B9ABECB0}"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68F7A1-6DE1-4977-9E35-F5CF908370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uk-UA"/>
        </a:p>
      </dgm:t>
    </dgm:pt>
    <dgm:pt modelId="{B855D402-9A9C-4620-B2F5-5A2ED5C3E4AC}">
      <dgm:prSet phldrT="[Текст]" custT="1"/>
      <dgm:spPr>
        <a:solidFill>
          <a:schemeClr val="accent5">
            <a:lumMod val="20000"/>
            <a:lumOff val="80000"/>
          </a:schemeClr>
        </a:solidFill>
      </dgm:spPr>
      <dgm:t>
        <a:bodyPr/>
        <a:lstStyle/>
        <a:p>
          <a:r>
            <a:rPr lang="uk-UA" sz="1200" b="1" i="1" dirty="0">
              <a:solidFill>
                <a:srgbClr val="002060"/>
              </a:solidFill>
              <a:latin typeface="Times New Roman" pitchFamily="18" charset="0"/>
              <a:cs typeface="Times New Roman" pitchFamily="18" charset="0"/>
            </a:rPr>
            <a:t>- Надавачі послуг проводять свою діяльність з повагою до гідності та за принципом дотримання конфіденційності.</a:t>
          </a:r>
        </a:p>
        <a:p>
          <a:r>
            <a:rPr lang="uk-UA" sz="1200" b="1" i="1" dirty="0">
              <a:solidFill>
                <a:srgbClr val="002060"/>
              </a:solidFill>
              <a:latin typeface="Times New Roman" pitchFamily="18" charset="0"/>
              <a:cs typeface="Times New Roman" pitchFamily="18" charset="0"/>
            </a:rPr>
            <a:t>- При організації роботи УТВ обов’язково враховуються індивідуально-фізіологічні особливості слухачів, їх стан здоров'я та потреби. </a:t>
          </a:r>
          <a:endParaRPr lang="uk-UA" sz="1200" b="1" i="1" dirty="0" smtClean="0">
            <a:solidFill>
              <a:srgbClr val="002060"/>
            </a:solidFill>
            <a:latin typeface="Times New Roman" pitchFamily="18" charset="0"/>
            <a:cs typeface="Times New Roman" pitchFamily="18" charset="0"/>
          </a:endParaRPr>
        </a:p>
        <a:p>
          <a:r>
            <a:rPr lang="uk-UA" sz="1200" b="1" i="1" dirty="0" smtClean="0">
              <a:solidFill>
                <a:srgbClr val="002060"/>
              </a:solidFill>
              <a:latin typeface="Times New Roman" pitchFamily="18" charset="0"/>
              <a:cs typeface="Times New Roman" pitchFamily="18" charset="0"/>
            </a:rPr>
            <a:t>- Скарги щодо роботи УТВ в громадах з боку споживачів/</a:t>
          </a:r>
          <a:r>
            <a:rPr lang="uk-UA" sz="1200" b="1" i="1" dirty="0" err="1" smtClean="0">
              <a:solidFill>
                <a:srgbClr val="002060"/>
              </a:solidFill>
              <a:latin typeface="Times New Roman" pitchFamily="18" charset="0"/>
              <a:cs typeface="Times New Roman" pitchFamily="18" charset="0"/>
            </a:rPr>
            <a:t>ок</a:t>
          </a:r>
          <a:r>
            <a:rPr lang="uk-UA" sz="1200" b="1" i="1" dirty="0" smtClean="0">
              <a:solidFill>
                <a:srgbClr val="002060"/>
              </a:solidFill>
              <a:latin typeface="Times New Roman" pitchFamily="18" charset="0"/>
              <a:cs typeface="Times New Roman" pitchFamily="18" charset="0"/>
            </a:rPr>
            <a:t> послуг - відсутні</a:t>
          </a:r>
          <a:endParaRPr lang="uk-UA" sz="1200" b="1" dirty="0">
            <a:solidFill>
              <a:srgbClr val="002060"/>
            </a:solidFill>
          </a:endParaRPr>
        </a:p>
      </dgm:t>
    </dgm:pt>
    <dgm:pt modelId="{EDB1C7B6-1951-429E-B14E-35064D58772A}" type="parTrans" cxnId="{0AAE26B8-5DC2-4E27-BC99-6F425F356AAA}">
      <dgm:prSet/>
      <dgm:spPr/>
      <dgm:t>
        <a:bodyPr/>
        <a:lstStyle/>
        <a:p>
          <a:endParaRPr lang="uk-UA"/>
        </a:p>
      </dgm:t>
    </dgm:pt>
    <dgm:pt modelId="{3D014239-6702-46B5-9150-C522473BDD70}" type="sibTrans" cxnId="{0AAE26B8-5DC2-4E27-BC99-6F425F356AAA}">
      <dgm:prSet/>
      <dgm:spPr/>
      <dgm:t>
        <a:bodyPr/>
        <a:lstStyle/>
        <a:p>
          <a:endParaRPr lang="uk-UA"/>
        </a:p>
      </dgm:t>
    </dgm:pt>
    <dgm:pt modelId="{6BA91410-548B-433D-A891-D3160D3C580E}">
      <dgm:prSet custT="1"/>
      <dgm:spPr>
        <a:solidFill>
          <a:schemeClr val="accent5">
            <a:lumMod val="20000"/>
            <a:lumOff val="80000"/>
          </a:schemeClr>
        </a:solidFill>
      </dgm:spPr>
      <dgm:t>
        <a:bodyPr/>
        <a:lstStyle/>
        <a:p>
          <a:r>
            <a:rPr lang="uk-UA" sz="1200" b="1" i="1" dirty="0">
              <a:solidFill>
                <a:srgbClr val="002060"/>
              </a:solidFill>
              <a:latin typeface="Times New Roman" pitchFamily="18" charset="0"/>
              <a:cs typeface="Times New Roman" pitchFamily="18" charset="0"/>
            </a:rPr>
            <a:t>- Заходи УТВ більш доступні для мешканців міст, і майже відсутні в селах.</a:t>
          </a:r>
        </a:p>
        <a:p>
          <a:r>
            <a:rPr lang="uk-UA" sz="1200" b="1" i="1" dirty="0">
              <a:solidFill>
                <a:srgbClr val="002060"/>
              </a:solidFill>
              <a:latin typeface="Times New Roman" pitchFamily="18" charset="0"/>
              <a:cs typeface="Times New Roman" pitchFamily="18" charset="0"/>
            </a:rPr>
            <a:t>- Не всі укриття та  бомбосховища обладнанні та оснащені належними чином та є малодоступними для маломобільних груп населення</a:t>
          </a:r>
          <a:r>
            <a:rPr lang="uk-UA" sz="1200" b="1" i="1" dirty="0">
              <a:solidFill>
                <a:srgbClr val="002060"/>
              </a:solidFill>
            </a:rPr>
            <a:t>. </a:t>
          </a:r>
          <a:endParaRPr lang="ru-RU" sz="1200" b="1" i="1" dirty="0">
            <a:solidFill>
              <a:srgbClr val="002060"/>
            </a:solidFill>
            <a:latin typeface="Times New Roman" pitchFamily="18" charset="0"/>
            <a:cs typeface="Times New Roman" pitchFamily="18" charset="0"/>
          </a:endParaRPr>
        </a:p>
      </dgm:t>
    </dgm:pt>
    <dgm:pt modelId="{DE59A11E-90CD-49D2-B8E7-A6980D60A510}" type="parTrans" cxnId="{F7B44173-3182-4513-AA89-3E4CAADED459}">
      <dgm:prSet/>
      <dgm:spPr/>
      <dgm:t>
        <a:bodyPr/>
        <a:lstStyle/>
        <a:p>
          <a:endParaRPr lang="uk-UA"/>
        </a:p>
      </dgm:t>
    </dgm:pt>
    <dgm:pt modelId="{91492FCD-8B63-450F-820B-C491736A15A3}" type="sibTrans" cxnId="{F7B44173-3182-4513-AA89-3E4CAADED459}">
      <dgm:prSet/>
      <dgm:spPr/>
      <dgm:t>
        <a:bodyPr/>
        <a:lstStyle/>
        <a:p>
          <a:endParaRPr lang="uk-UA"/>
        </a:p>
      </dgm:t>
    </dgm:pt>
    <dgm:pt modelId="{5D287BA4-6D2A-4202-A03E-D3BC517CA6FD}">
      <dgm:prSet custT="1"/>
      <dgm:spPr>
        <a:solidFill>
          <a:schemeClr val="accent5">
            <a:lumMod val="20000"/>
            <a:lumOff val="80000"/>
          </a:schemeClr>
        </a:solidFill>
      </dgm:spPr>
      <dgm:t>
        <a:bodyPr/>
        <a:lstStyle/>
        <a:p>
          <a:r>
            <a:rPr lang="uk-UA" sz="1200" b="1" i="1" dirty="0">
              <a:solidFill>
                <a:srgbClr val="002060"/>
              </a:solidFill>
              <a:latin typeface="Times New Roman" panose="02020603050405020304" pitchFamily="18" charset="0"/>
              <a:cs typeface="Times New Roman" panose="02020603050405020304" pitchFamily="18" charset="0"/>
            </a:rPr>
            <a:t>- Емоційний, психологічний та фізичний стан отримувачів послуг  в процесі занять в «УТВ» значно покращився</a:t>
          </a:r>
        </a:p>
        <a:p>
          <a:endParaRPr lang="uk-UA" sz="1200" b="1" i="1" dirty="0">
            <a:solidFill>
              <a:srgbClr val="002060"/>
            </a:solidFill>
            <a:latin typeface="Times New Roman" panose="02020603050405020304" pitchFamily="18" charset="0"/>
            <a:cs typeface="Times New Roman" panose="02020603050405020304" pitchFamily="18" charset="0"/>
          </a:endParaRPr>
        </a:p>
      </dgm:t>
    </dgm:pt>
    <dgm:pt modelId="{ABD3962F-D7DF-48A5-87F6-073951DA6D28}" type="parTrans" cxnId="{F85FE761-C223-480B-90C3-C1C891B29371}">
      <dgm:prSet/>
      <dgm:spPr/>
      <dgm:t>
        <a:bodyPr/>
        <a:lstStyle/>
        <a:p>
          <a:endParaRPr lang="uk-UA"/>
        </a:p>
      </dgm:t>
    </dgm:pt>
    <dgm:pt modelId="{DC17AD29-2B5B-4741-A44E-2B87D2784850}" type="sibTrans" cxnId="{F85FE761-C223-480B-90C3-C1C891B29371}">
      <dgm:prSet/>
      <dgm:spPr/>
      <dgm:t>
        <a:bodyPr/>
        <a:lstStyle/>
        <a:p>
          <a:endParaRPr lang="uk-UA"/>
        </a:p>
      </dgm:t>
    </dgm:pt>
    <dgm:pt modelId="{A3C11B93-217A-4D1B-8A3E-FEC15EA4E91E}">
      <dgm:prSet custT="1"/>
      <dgm:spPr>
        <a:solidFill>
          <a:schemeClr val="accent5">
            <a:lumMod val="20000"/>
            <a:lumOff val="80000"/>
          </a:schemeClr>
        </a:solidFill>
      </dgm:spPr>
      <dgm:t>
        <a:bodyPr/>
        <a:lstStyle/>
        <a:p>
          <a:r>
            <a:rPr lang="uk-UA" sz="1400" b="1" i="1" dirty="0">
              <a:solidFill>
                <a:srgbClr val="002060"/>
              </a:solidFill>
              <a:latin typeface="Times New Roman" pitchFamily="18" charset="0"/>
              <a:cs typeface="Times New Roman" pitchFamily="18" charset="0"/>
            </a:rPr>
            <a:t>- </a:t>
          </a:r>
          <a:r>
            <a:rPr lang="uk-UA" sz="1200" b="1" i="1" dirty="0">
              <a:solidFill>
                <a:srgbClr val="002060"/>
              </a:solidFill>
              <a:latin typeface="Times New Roman" pitchFamily="18" charset="0"/>
              <a:cs typeface="Times New Roman" pitchFamily="18" charset="0"/>
            </a:rPr>
            <a:t>За результатами дослідження, в усіх громадах заходи УТВ користуються попитом у осіб похилого віку. </a:t>
          </a:r>
        </a:p>
      </dgm:t>
    </dgm:pt>
    <dgm:pt modelId="{F686051A-BED0-4D12-B712-F7530121DF36}" type="parTrans" cxnId="{44EC3749-FC4B-4BF6-98D7-599DFA4B4F8D}">
      <dgm:prSet/>
      <dgm:spPr/>
      <dgm:t>
        <a:bodyPr/>
        <a:lstStyle/>
        <a:p>
          <a:endParaRPr lang="uk-UA"/>
        </a:p>
      </dgm:t>
    </dgm:pt>
    <dgm:pt modelId="{841BFBC7-9332-4A51-B84E-0DFFF59A5A21}" type="sibTrans" cxnId="{44EC3749-FC4B-4BF6-98D7-599DFA4B4F8D}">
      <dgm:prSet/>
      <dgm:spPr/>
      <dgm:t>
        <a:bodyPr/>
        <a:lstStyle/>
        <a:p>
          <a:endParaRPr lang="uk-UA"/>
        </a:p>
      </dgm:t>
    </dgm:pt>
    <dgm:pt modelId="{FC72F8CB-B779-41A1-9978-00DA3A48A931}">
      <dgm:prSet custT="1"/>
      <dgm:spPr>
        <a:solidFill>
          <a:schemeClr val="accent5">
            <a:lumMod val="20000"/>
            <a:lumOff val="80000"/>
          </a:schemeClr>
        </a:solidFill>
      </dgm:spPr>
      <dgm:t>
        <a:bodyPr/>
        <a:lstStyle/>
        <a:p>
          <a:pPr>
            <a:spcBef>
              <a:spcPts val="600"/>
            </a:spcBef>
            <a:spcAft>
              <a:spcPts val="600"/>
            </a:spcAft>
          </a:pPr>
          <a:r>
            <a:rPr lang="uk-UA" sz="1200" b="1" i="1" dirty="0">
              <a:solidFill>
                <a:srgbClr val="002060"/>
              </a:solidFill>
              <a:latin typeface="Times New Roman" panose="02020603050405020304" pitchFamily="18" charset="0"/>
              <a:cs typeface="Times New Roman" panose="02020603050405020304" pitchFamily="18" charset="0"/>
            </a:rPr>
            <a:t>-  Домінують потреби в удосконаленні нормативно-правового забезпечення УТВ; </a:t>
          </a:r>
        </a:p>
        <a:p>
          <a:pPr>
            <a:spcBef>
              <a:spcPts val="600"/>
            </a:spcBef>
            <a:spcAft>
              <a:spcPts val="600"/>
            </a:spcAft>
          </a:pPr>
          <a:r>
            <a:rPr lang="ru-RU" sz="1200" b="1" i="1" dirty="0">
              <a:solidFill>
                <a:srgbClr val="002060"/>
              </a:solidFill>
              <a:latin typeface="Times New Roman" panose="02020603050405020304" pitchFamily="18" charset="0"/>
              <a:cs typeface="Times New Roman" panose="02020603050405020304" pitchFamily="18" charset="0"/>
            </a:rPr>
            <a:t>- Недостатнє </a:t>
          </a:r>
          <a:r>
            <a:rPr lang="ru-RU" sz="1200" b="1" i="1" dirty="0" err="1">
              <a:solidFill>
                <a:srgbClr val="002060"/>
              </a:solidFill>
              <a:latin typeface="Times New Roman" panose="02020603050405020304" pitchFamily="18" charset="0"/>
              <a:cs typeface="Times New Roman" panose="02020603050405020304" pitchFamily="18" charset="0"/>
            </a:rPr>
            <a:t>кадрове</a:t>
          </a:r>
          <a:r>
            <a:rPr lang="ru-RU" sz="1200" b="1" i="1" dirty="0">
              <a:solidFill>
                <a:srgbClr val="002060"/>
              </a:solidFill>
              <a:latin typeface="Times New Roman" panose="02020603050405020304" pitchFamily="18" charset="0"/>
              <a:cs typeface="Times New Roman" panose="02020603050405020304" pitchFamily="18" charset="0"/>
            </a:rPr>
            <a:t> </a:t>
          </a:r>
          <a:r>
            <a:rPr lang="ru-RU" sz="1200" b="1" i="1" dirty="0" err="1">
              <a:solidFill>
                <a:srgbClr val="002060"/>
              </a:solidFill>
              <a:latin typeface="Times New Roman" panose="02020603050405020304" pitchFamily="18" charset="0"/>
              <a:cs typeface="Times New Roman" panose="02020603050405020304" pitchFamily="18" charset="0"/>
            </a:rPr>
            <a:t>забезпечення</a:t>
          </a:r>
          <a:r>
            <a:rPr lang="ru-RU" sz="1200" b="1" i="1" dirty="0">
              <a:solidFill>
                <a:srgbClr val="002060"/>
              </a:solidFill>
              <a:latin typeface="Times New Roman" panose="02020603050405020304" pitchFamily="18" charset="0"/>
              <a:cs typeface="Times New Roman" panose="02020603050405020304" pitchFamily="18" charset="0"/>
            </a:rPr>
            <a:t>, </a:t>
          </a:r>
          <a:r>
            <a:rPr lang="uk-UA" sz="1200" b="1" i="1" dirty="0">
              <a:solidFill>
                <a:srgbClr val="002060"/>
              </a:solidFill>
              <a:latin typeface="Times New Roman" panose="02020603050405020304" pitchFamily="18" charset="0"/>
              <a:cs typeface="Times New Roman" panose="02020603050405020304" pitchFamily="18" charset="0"/>
            </a:rPr>
            <a:t>відсутність психологів, фахівців із фізичної реабілітації та надання медичної  </a:t>
          </a:r>
          <a:r>
            <a:rPr lang="uk-UA" sz="1200" b="1" i="1" dirty="0" smtClean="0">
              <a:solidFill>
                <a:srgbClr val="002060"/>
              </a:solidFill>
              <a:latin typeface="Times New Roman" panose="02020603050405020304" pitchFamily="18" charset="0"/>
              <a:cs typeface="Times New Roman" panose="02020603050405020304" pitchFamily="18" charset="0"/>
            </a:rPr>
            <a:t>допомоги /</a:t>
          </a:r>
          <a:r>
            <a:rPr lang="uk-UA" sz="1200" b="1" i="1" dirty="0">
              <a:solidFill>
                <a:srgbClr val="002060"/>
              </a:solidFill>
              <a:latin typeface="Times New Roman" panose="02020603050405020304" pitchFamily="18" charset="0"/>
              <a:cs typeface="Times New Roman" panose="02020603050405020304" pitchFamily="18" charset="0"/>
            </a:rPr>
            <a:t>консультування;</a:t>
          </a:r>
        </a:p>
        <a:p>
          <a:pPr>
            <a:spcBef>
              <a:spcPts val="600"/>
            </a:spcBef>
            <a:spcAft>
              <a:spcPts val="600"/>
            </a:spcAft>
          </a:pPr>
          <a:r>
            <a:rPr lang="ru-RU" sz="1200" b="1" i="1" dirty="0">
              <a:solidFill>
                <a:srgbClr val="002060"/>
              </a:solidFill>
              <a:latin typeface="Times New Roman" panose="02020603050405020304" pitchFamily="18" charset="0"/>
              <a:cs typeface="Times New Roman" panose="02020603050405020304" pitchFamily="18" charset="0"/>
            </a:rPr>
            <a:t>- </a:t>
          </a:r>
          <a:r>
            <a:rPr lang="ru-RU" sz="1200" b="1" i="1" dirty="0" err="1" smtClean="0">
              <a:solidFill>
                <a:srgbClr val="002060"/>
              </a:solidFill>
              <a:latin typeface="Times New Roman" panose="02020603050405020304" pitchFamily="18" charset="0"/>
              <a:cs typeface="Times New Roman" panose="02020603050405020304" pitchFamily="18" charset="0"/>
            </a:rPr>
            <a:t>Дифіцит</a:t>
          </a:r>
          <a:r>
            <a:rPr lang="uk-UA" sz="1200" b="1" i="1" dirty="0" smtClean="0">
              <a:solidFill>
                <a:srgbClr val="002060"/>
              </a:solidFill>
              <a:latin typeface="Times New Roman" panose="02020603050405020304" pitchFamily="18" charset="0"/>
              <a:cs typeface="Times New Roman" panose="02020603050405020304" pitchFamily="18" charset="0"/>
            </a:rPr>
            <a:t> </a:t>
          </a:r>
          <a:r>
            <a:rPr lang="uk-UA" sz="1200" b="1" i="1" dirty="0">
              <a:solidFill>
                <a:srgbClr val="002060"/>
              </a:solidFill>
              <a:latin typeface="Times New Roman" panose="02020603050405020304" pitchFamily="18" charset="0"/>
              <a:cs typeface="Times New Roman" panose="02020603050405020304" pitchFamily="18" charset="0"/>
            </a:rPr>
            <a:t>ресурсів,  локацій для організації нових факультетів УТВ</a:t>
          </a:r>
          <a:r>
            <a:rPr lang="uk-UA" sz="1200" b="1" i="1" dirty="0">
              <a:solidFill>
                <a:srgbClr val="002060"/>
              </a:solidFill>
            </a:rPr>
            <a:t>. </a:t>
          </a:r>
          <a:endParaRPr lang="ru-RU" sz="1200" b="1" i="1" dirty="0">
            <a:solidFill>
              <a:srgbClr val="002060"/>
            </a:solidFill>
            <a:latin typeface="Times New Roman" pitchFamily="18" charset="0"/>
            <a:cs typeface="Times New Roman" pitchFamily="18" charset="0"/>
          </a:endParaRPr>
        </a:p>
      </dgm:t>
    </dgm:pt>
    <dgm:pt modelId="{0ADABC5E-E67C-43C4-8C3E-3DCC85FF6CCC}" type="parTrans" cxnId="{AF86B40D-5F08-4D5D-9A4F-B2EE3B23F80B}">
      <dgm:prSet/>
      <dgm:spPr/>
      <dgm:t>
        <a:bodyPr/>
        <a:lstStyle/>
        <a:p>
          <a:endParaRPr lang="uk-UA"/>
        </a:p>
      </dgm:t>
    </dgm:pt>
    <dgm:pt modelId="{5C99A7DB-CE40-49ED-9337-2FC30AF465B1}" type="sibTrans" cxnId="{AF86B40D-5F08-4D5D-9A4F-B2EE3B23F80B}">
      <dgm:prSet/>
      <dgm:spPr/>
      <dgm:t>
        <a:bodyPr/>
        <a:lstStyle/>
        <a:p>
          <a:endParaRPr lang="uk-UA"/>
        </a:p>
      </dgm:t>
    </dgm:pt>
    <dgm:pt modelId="{0EC1F89E-7C4A-4D1D-B7E7-B6885ACEFE51}" type="pres">
      <dgm:prSet presAssocID="{5368F7A1-6DE1-4977-9E35-F5CF908370B9}" presName="linear" presStyleCnt="0">
        <dgm:presLayoutVars>
          <dgm:animLvl val="lvl"/>
          <dgm:resizeHandles val="exact"/>
        </dgm:presLayoutVars>
      </dgm:prSet>
      <dgm:spPr/>
      <dgm:t>
        <a:bodyPr/>
        <a:lstStyle/>
        <a:p>
          <a:endParaRPr lang="ru-RU"/>
        </a:p>
      </dgm:t>
    </dgm:pt>
    <dgm:pt modelId="{F7ECC6DB-F4CE-4ADF-A5E2-4901C7F456B1}" type="pres">
      <dgm:prSet presAssocID="{6BA91410-548B-433D-A891-D3160D3C580E}" presName="parentText" presStyleLbl="node1" presStyleIdx="0" presStyleCnt="5" custScaleY="68911" custLinFactY="-1310" custLinFactNeighborX="988" custLinFactNeighborY="-100000">
        <dgm:presLayoutVars>
          <dgm:chMax val="0"/>
          <dgm:bulletEnabled val="1"/>
        </dgm:presLayoutVars>
      </dgm:prSet>
      <dgm:spPr/>
      <dgm:t>
        <a:bodyPr/>
        <a:lstStyle/>
        <a:p>
          <a:endParaRPr lang="ru-RU"/>
        </a:p>
      </dgm:t>
    </dgm:pt>
    <dgm:pt modelId="{327B8E8B-FCF1-4EBC-9DF3-93FA2004230A}" type="pres">
      <dgm:prSet presAssocID="{91492FCD-8B63-450F-820B-C491736A15A3}" presName="spacer" presStyleCnt="0"/>
      <dgm:spPr/>
    </dgm:pt>
    <dgm:pt modelId="{8C8B7467-FC39-4F8C-BC12-F7F00D2A5F0D}" type="pres">
      <dgm:prSet presAssocID="{5D287BA4-6D2A-4202-A03E-D3BC517CA6FD}" presName="parentText" presStyleLbl="node1" presStyleIdx="1" presStyleCnt="5" custScaleY="39178" custLinFactNeighborX="-3125" custLinFactNeighborY="-28298">
        <dgm:presLayoutVars>
          <dgm:chMax val="0"/>
          <dgm:bulletEnabled val="1"/>
        </dgm:presLayoutVars>
      </dgm:prSet>
      <dgm:spPr/>
      <dgm:t>
        <a:bodyPr/>
        <a:lstStyle/>
        <a:p>
          <a:endParaRPr lang="ru-RU"/>
        </a:p>
      </dgm:t>
    </dgm:pt>
    <dgm:pt modelId="{6989CA30-E844-4992-82D7-C3865E995B5A}" type="pres">
      <dgm:prSet presAssocID="{DC17AD29-2B5B-4741-A44E-2B87D2784850}" presName="spacer" presStyleCnt="0"/>
      <dgm:spPr/>
    </dgm:pt>
    <dgm:pt modelId="{268AB73A-4129-4651-A5DC-D5251DE49C88}" type="pres">
      <dgm:prSet presAssocID="{B855D402-9A9C-4620-B2F5-5A2ED5C3E4AC}" presName="parentText" presStyleLbl="node1" presStyleIdx="2" presStyleCnt="5" custScaleY="99953" custLinFactY="-4195" custLinFactNeighborX="-1669" custLinFactNeighborY="-100000">
        <dgm:presLayoutVars>
          <dgm:chMax val="0"/>
          <dgm:bulletEnabled val="1"/>
        </dgm:presLayoutVars>
      </dgm:prSet>
      <dgm:spPr/>
      <dgm:t>
        <a:bodyPr/>
        <a:lstStyle/>
        <a:p>
          <a:endParaRPr lang="ru-RU"/>
        </a:p>
      </dgm:t>
    </dgm:pt>
    <dgm:pt modelId="{479DB0E4-014D-4617-BE37-7FD20CDF1A2A}" type="pres">
      <dgm:prSet presAssocID="{3D014239-6702-46B5-9150-C522473BDD70}" presName="spacer" presStyleCnt="0"/>
      <dgm:spPr/>
    </dgm:pt>
    <dgm:pt modelId="{E2A7C222-B1A8-4CBC-A753-56605ED9D6F6}" type="pres">
      <dgm:prSet presAssocID="{FC72F8CB-B779-41A1-9978-00DA3A48A931}" presName="parentText" presStyleLbl="node1" presStyleIdx="3" presStyleCnt="5" custScaleY="101321" custLinFactY="-13152" custLinFactNeighborX="321" custLinFactNeighborY="-100000">
        <dgm:presLayoutVars>
          <dgm:chMax val="0"/>
          <dgm:bulletEnabled val="1"/>
        </dgm:presLayoutVars>
      </dgm:prSet>
      <dgm:spPr/>
      <dgm:t>
        <a:bodyPr/>
        <a:lstStyle/>
        <a:p>
          <a:endParaRPr lang="ru-RU"/>
        </a:p>
      </dgm:t>
    </dgm:pt>
    <dgm:pt modelId="{5215DE20-553C-4D71-9D5E-E991FD25BACB}" type="pres">
      <dgm:prSet presAssocID="{5C99A7DB-CE40-49ED-9337-2FC30AF465B1}" presName="spacer" presStyleCnt="0"/>
      <dgm:spPr/>
    </dgm:pt>
    <dgm:pt modelId="{736B14DE-40BB-4646-9EDA-99E019BFF7EA}" type="pres">
      <dgm:prSet presAssocID="{A3C11B93-217A-4D1B-8A3E-FEC15EA4E91E}" presName="parentText" presStyleLbl="node1" presStyleIdx="4" presStyleCnt="5" custScaleY="45014" custLinFactY="-17584" custLinFactNeighborX="-303" custLinFactNeighborY="-100000">
        <dgm:presLayoutVars>
          <dgm:chMax val="0"/>
          <dgm:bulletEnabled val="1"/>
        </dgm:presLayoutVars>
      </dgm:prSet>
      <dgm:spPr/>
      <dgm:t>
        <a:bodyPr/>
        <a:lstStyle/>
        <a:p>
          <a:endParaRPr lang="ru-RU"/>
        </a:p>
      </dgm:t>
    </dgm:pt>
  </dgm:ptLst>
  <dgm:cxnLst>
    <dgm:cxn modelId="{A962959E-C09D-4063-AC07-0A5AE1BF11D8}" type="presOf" srcId="{B855D402-9A9C-4620-B2F5-5A2ED5C3E4AC}" destId="{268AB73A-4129-4651-A5DC-D5251DE49C88}" srcOrd="0" destOrd="0" presId="urn:microsoft.com/office/officeart/2005/8/layout/vList2"/>
    <dgm:cxn modelId="{08CC6265-0831-482C-99A8-74BBFCE33808}" type="presOf" srcId="{5368F7A1-6DE1-4977-9E35-F5CF908370B9}" destId="{0EC1F89E-7C4A-4D1D-B7E7-B6885ACEFE51}" srcOrd="0" destOrd="0" presId="urn:microsoft.com/office/officeart/2005/8/layout/vList2"/>
    <dgm:cxn modelId="{93D5FFA8-504A-4D5D-BDF4-54E572C74BBC}" type="presOf" srcId="{A3C11B93-217A-4D1B-8A3E-FEC15EA4E91E}" destId="{736B14DE-40BB-4646-9EDA-99E019BFF7EA}" srcOrd="0" destOrd="0" presId="urn:microsoft.com/office/officeart/2005/8/layout/vList2"/>
    <dgm:cxn modelId="{44EC3749-FC4B-4BF6-98D7-599DFA4B4F8D}" srcId="{5368F7A1-6DE1-4977-9E35-F5CF908370B9}" destId="{A3C11B93-217A-4D1B-8A3E-FEC15EA4E91E}" srcOrd="4" destOrd="0" parTransId="{F686051A-BED0-4D12-B712-F7530121DF36}" sibTransId="{841BFBC7-9332-4A51-B84E-0DFFF59A5A21}"/>
    <dgm:cxn modelId="{003F390B-7D8C-4259-9836-9EA58E23C312}" type="presOf" srcId="{5D287BA4-6D2A-4202-A03E-D3BC517CA6FD}" destId="{8C8B7467-FC39-4F8C-BC12-F7F00D2A5F0D}" srcOrd="0" destOrd="0" presId="urn:microsoft.com/office/officeart/2005/8/layout/vList2"/>
    <dgm:cxn modelId="{F85FE761-C223-480B-90C3-C1C891B29371}" srcId="{5368F7A1-6DE1-4977-9E35-F5CF908370B9}" destId="{5D287BA4-6D2A-4202-A03E-D3BC517CA6FD}" srcOrd="1" destOrd="0" parTransId="{ABD3962F-D7DF-48A5-87F6-073951DA6D28}" sibTransId="{DC17AD29-2B5B-4741-A44E-2B87D2784850}"/>
    <dgm:cxn modelId="{F3B337EA-9C05-4C83-B60E-D33CC38A1971}" type="presOf" srcId="{FC72F8CB-B779-41A1-9978-00DA3A48A931}" destId="{E2A7C222-B1A8-4CBC-A753-56605ED9D6F6}" srcOrd="0" destOrd="0" presId="urn:microsoft.com/office/officeart/2005/8/layout/vList2"/>
    <dgm:cxn modelId="{9E364AD8-8BD1-4F1B-AF6C-C5932C6E473E}" type="presOf" srcId="{6BA91410-548B-433D-A891-D3160D3C580E}" destId="{F7ECC6DB-F4CE-4ADF-A5E2-4901C7F456B1}" srcOrd="0" destOrd="0" presId="urn:microsoft.com/office/officeart/2005/8/layout/vList2"/>
    <dgm:cxn modelId="{0AAE26B8-5DC2-4E27-BC99-6F425F356AAA}" srcId="{5368F7A1-6DE1-4977-9E35-F5CF908370B9}" destId="{B855D402-9A9C-4620-B2F5-5A2ED5C3E4AC}" srcOrd="2" destOrd="0" parTransId="{EDB1C7B6-1951-429E-B14E-35064D58772A}" sibTransId="{3D014239-6702-46B5-9150-C522473BDD70}"/>
    <dgm:cxn modelId="{F7B44173-3182-4513-AA89-3E4CAADED459}" srcId="{5368F7A1-6DE1-4977-9E35-F5CF908370B9}" destId="{6BA91410-548B-433D-A891-D3160D3C580E}" srcOrd="0" destOrd="0" parTransId="{DE59A11E-90CD-49D2-B8E7-A6980D60A510}" sibTransId="{91492FCD-8B63-450F-820B-C491736A15A3}"/>
    <dgm:cxn modelId="{AF86B40D-5F08-4D5D-9A4F-B2EE3B23F80B}" srcId="{5368F7A1-6DE1-4977-9E35-F5CF908370B9}" destId="{FC72F8CB-B779-41A1-9978-00DA3A48A931}" srcOrd="3" destOrd="0" parTransId="{0ADABC5E-E67C-43C4-8C3E-3DCC85FF6CCC}" sibTransId="{5C99A7DB-CE40-49ED-9337-2FC30AF465B1}"/>
    <dgm:cxn modelId="{3169F31E-6933-4E3E-A5AE-3060A9440437}" type="presParOf" srcId="{0EC1F89E-7C4A-4D1D-B7E7-B6885ACEFE51}" destId="{F7ECC6DB-F4CE-4ADF-A5E2-4901C7F456B1}" srcOrd="0" destOrd="0" presId="urn:microsoft.com/office/officeart/2005/8/layout/vList2"/>
    <dgm:cxn modelId="{668C4DFC-DB2E-43B4-97F0-AA832725F6F0}" type="presParOf" srcId="{0EC1F89E-7C4A-4D1D-B7E7-B6885ACEFE51}" destId="{327B8E8B-FCF1-4EBC-9DF3-93FA2004230A}" srcOrd="1" destOrd="0" presId="urn:microsoft.com/office/officeart/2005/8/layout/vList2"/>
    <dgm:cxn modelId="{B378B782-B2AD-4323-BAAE-D41237131029}" type="presParOf" srcId="{0EC1F89E-7C4A-4D1D-B7E7-B6885ACEFE51}" destId="{8C8B7467-FC39-4F8C-BC12-F7F00D2A5F0D}" srcOrd="2" destOrd="0" presId="urn:microsoft.com/office/officeart/2005/8/layout/vList2"/>
    <dgm:cxn modelId="{B1214C05-1809-471C-8719-A8C42A770786}" type="presParOf" srcId="{0EC1F89E-7C4A-4D1D-B7E7-B6885ACEFE51}" destId="{6989CA30-E844-4992-82D7-C3865E995B5A}" srcOrd="3" destOrd="0" presId="urn:microsoft.com/office/officeart/2005/8/layout/vList2"/>
    <dgm:cxn modelId="{845B0C24-83EC-47F0-B0BD-CEB50CD03153}" type="presParOf" srcId="{0EC1F89E-7C4A-4D1D-B7E7-B6885ACEFE51}" destId="{268AB73A-4129-4651-A5DC-D5251DE49C88}" srcOrd="4" destOrd="0" presId="urn:microsoft.com/office/officeart/2005/8/layout/vList2"/>
    <dgm:cxn modelId="{314CCC0C-FA30-4159-B953-0E344DEC4889}" type="presParOf" srcId="{0EC1F89E-7C4A-4D1D-B7E7-B6885ACEFE51}" destId="{479DB0E4-014D-4617-BE37-7FD20CDF1A2A}" srcOrd="5" destOrd="0" presId="urn:microsoft.com/office/officeart/2005/8/layout/vList2"/>
    <dgm:cxn modelId="{6A0A2660-9FB5-4096-B131-D4F28FBB95DD}" type="presParOf" srcId="{0EC1F89E-7C4A-4D1D-B7E7-B6885ACEFE51}" destId="{E2A7C222-B1A8-4CBC-A753-56605ED9D6F6}" srcOrd="6" destOrd="0" presId="urn:microsoft.com/office/officeart/2005/8/layout/vList2"/>
    <dgm:cxn modelId="{5C3524CF-99B1-44BD-AF60-CD671567EACF}" type="presParOf" srcId="{0EC1F89E-7C4A-4D1D-B7E7-B6885ACEFE51}" destId="{5215DE20-553C-4D71-9D5E-E991FD25BACB}" srcOrd="7" destOrd="0" presId="urn:microsoft.com/office/officeart/2005/8/layout/vList2"/>
    <dgm:cxn modelId="{7DA9D3D2-F482-4987-99FF-CF5961190BB4}" type="presParOf" srcId="{0EC1F89E-7C4A-4D1D-B7E7-B6885ACEFE51}" destId="{736B14DE-40BB-4646-9EDA-99E019BFF7EA}" srcOrd="8" destOrd="0" presId="urn:microsoft.com/office/officeart/2005/8/layout/vList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DC75F4-1C92-4DAE-B3B6-98AEFB88487D}">
      <dsp:nvSpPr>
        <dsp:cNvPr id="0" name=""/>
        <dsp:cNvSpPr/>
      </dsp:nvSpPr>
      <dsp:spPr>
        <a:xfrm rot="5400000">
          <a:off x="-168482" y="164713"/>
          <a:ext cx="1077214" cy="75405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ru-RU" sz="2100" kern="1200" dirty="0"/>
            <a:t>1</a:t>
          </a:r>
        </a:p>
      </dsp:txBody>
      <dsp:txXfrm rot="5400000">
        <a:off x="-168482" y="164713"/>
        <a:ext cx="1077214" cy="754050"/>
      </dsp:txXfrm>
    </dsp:sp>
    <dsp:sp modelId="{092E1D7C-A9FA-4145-834B-11CDF2330D57}">
      <dsp:nvSpPr>
        <dsp:cNvPr id="0" name=""/>
        <dsp:cNvSpPr/>
      </dsp:nvSpPr>
      <dsp:spPr>
        <a:xfrm rot="5400000">
          <a:off x="2520359" y="-1770078"/>
          <a:ext cx="700189" cy="42466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b="1" kern="1200" dirty="0" err="1"/>
            <a:t>Доступності</a:t>
          </a:r>
          <a:r>
            <a:rPr lang="ru-RU" sz="1600" b="1" kern="1200" dirty="0"/>
            <a:t> послуг УТВ для </a:t>
          </a:r>
          <a:r>
            <a:rPr lang="ru-RU" sz="1600" b="1" kern="1200" dirty="0" err="1"/>
            <a:t>отримувачів</a:t>
          </a:r>
          <a:r>
            <a:rPr lang="ru-RU" sz="1600" b="1" kern="1200" dirty="0"/>
            <a:t> </a:t>
          </a:r>
          <a:r>
            <a:rPr lang="ru-RU" sz="1600" b="1" kern="1200" dirty="0" err="1"/>
            <a:t>послуг</a:t>
          </a:r>
          <a:r>
            <a:rPr lang="ru-RU" sz="1600" b="1" kern="1200" dirty="0"/>
            <a:t> (географічна, фізична, інформаційна)</a:t>
          </a:r>
          <a:endParaRPr lang="ru-RU" sz="1600" kern="1200" dirty="0"/>
        </a:p>
      </dsp:txBody>
      <dsp:txXfrm rot="5400000">
        <a:off x="2520359" y="-1770078"/>
        <a:ext cx="700189" cy="4246609"/>
      </dsp:txXfrm>
    </dsp:sp>
    <dsp:sp modelId="{39B899C8-F0F0-439F-8219-D35A6BC3F4AA}">
      <dsp:nvSpPr>
        <dsp:cNvPr id="0" name=""/>
        <dsp:cNvSpPr/>
      </dsp:nvSpPr>
      <dsp:spPr>
        <a:xfrm rot="5400000">
          <a:off x="-168482" y="1124862"/>
          <a:ext cx="1077214" cy="75405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ru-RU" sz="2100" kern="1200" dirty="0"/>
            <a:t>2</a:t>
          </a:r>
        </a:p>
      </dsp:txBody>
      <dsp:txXfrm rot="5400000">
        <a:off x="-168482" y="1124862"/>
        <a:ext cx="1077214" cy="754050"/>
      </dsp:txXfrm>
    </dsp:sp>
    <dsp:sp modelId="{D6A86DD8-642D-4F52-8640-7227BFAAA24F}">
      <dsp:nvSpPr>
        <dsp:cNvPr id="0" name=""/>
        <dsp:cNvSpPr/>
      </dsp:nvSpPr>
      <dsp:spPr>
        <a:xfrm rot="5400000">
          <a:off x="2589626" y="-884066"/>
          <a:ext cx="575457" cy="42466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uk-UA" sz="1600" b="1" kern="1200" dirty="0"/>
            <a:t>Рівня задоволеності заходами УТВ, індикаторів покращення стану</a:t>
          </a:r>
          <a:endParaRPr lang="ru-RU" sz="1600" kern="1200" dirty="0"/>
        </a:p>
      </dsp:txBody>
      <dsp:txXfrm rot="5400000">
        <a:off x="2589626" y="-884066"/>
        <a:ext cx="575457" cy="4246609"/>
      </dsp:txXfrm>
    </dsp:sp>
    <dsp:sp modelId="{2A7AFA32-6E11-413D-9613-66549F6BF1EA}">
      <dsp:nvSpPr>
        <dsp:cNvPr id="0" name=""/>
        <dsp:cNvSpPr/>
      </dsp:nvSpPr>
      <dsp:spPr>
        <a:xfrm rot="5400000">
          <a:off x="-168482" y="2090160"/>
          <a:ext cx="1077214" cy="75405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ru-RU" sz="2100" kern="1200" dirty="0"/>
            <a:t>3</a:t>
          </a:r>
        </a:p>
      </dsp:txBody>
      <dsp:txXfrm rot="5400000">
        <a:off x="-168482" y="2090160"/>
        <a:ext cx="1077214" cy="754050"/>
      </dsp:txXfrm>
    </dsp:sp>
    <dsp:sp modelId="{BE7C625C-833D-4F95-BA18-C50AC7AB4E2D}">
      <dsp:nvSpPr>
        <dsp:cNvPr id="0" name=""/>
        <dsp:cNvSpPr/>
      </dsp:nvSpPr>
      <dsp:spPr>
        <a:xfrm rot="5400000">
          <a:off x="2515209" y="8509"/>
          <a:ext cx="710489" cy="42742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uk-UA" sz="1600" b="1" kern="1200" dirty="0"/>
            <a:t>Поваги до гідності отримувачів послуг (скарги, подяки, ставлення до отримувачів послуг УТВ, конфіденційність)</a:t>
          </a:r>
          <a:endParaRPr lang="ru-RU" sz="1600" kern="1200" dirty="0"/>
        </a:p>
      </dsp:txBody>
      <dsp:txXfrm rot="5400000">
        <a:off x="2515209" y="8509"/>
        <a:ext cx="710489" cy="4274212"/>
      </dsp:txXfrm>
    </dsp:sp>
    <dsp:sp modelId="{4F8820C1-0D9C-405E-82BD-1CCFA6E1D426}">
      <dsp:nvSpPr>
        <dsp:cNvPr id="0" name=""/>
        <dsp:cNvSpPr/>
      </dsp:nvSpPr>
      <dsp:spPr>
        <a:xfrm rot="5400000">
          <a:off x="-168482" y="3050309"/>
          <a:ext cx="1077214" cy="75405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ru-RU" sz="2100" kern="1200" dirty="0"/>
            <a:t>4</a:t>
          </a:r>
        </a:p>
      </dsp:txBody>
      <dsp:txXfrm rot="5400000">
        <a:off x="-168482" y="3050309"/>
        <a:ext cx="1077214" cy="754050"/>
      </dsp:txXfrm>
    </dsp:sp>
    <dsp:sp modelId="{C45E6676-4850-43B7-8C8B-1344738F387A}">
      <dsp:nvSpPr>
        <dsp:cNvPr id="0" name=""/>
        <dsp:cNvSpPr/>
      </dsp:nvSpPr>
      <dsp:spPr>
        <a:xfrm rot="5400000">
          <a:off x="2550824" y="1115517"/>
          <a:ext cx="639258" cy="42466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uk-UA" sz="1600" b="1" kern="1200" dirty="0"/>
            <a:t>Бар’єрів/проблемних питань щодо впровадження та функціонування УТВ</a:t>
          </a:r>
          <a:endParaRPr lang="ru-RU" sz="1600" kern="1200" dirty="0"/>
        </a:p>
      </dsp:txBody>
      <dsp:txXfrm rot="5400000">
        <a:off x="2550824" y="1115517"/>
        <a:ext cx="639258" cy="4246609"/>
      </dsp:txXfrm>
    </dsp:sp>
    <dsp:sp modelId="{E59CA0DA-0A12-4534-885F-8C3A9F5CA8A6}">
      <dsp:nvSpPr>
        <dsp:cNvPr id="0" name=""/>
        <dsp:cNvSpPr/>
      </dsp:nvSpPr>
      <dsp:spPr>
        <a:xfrm rot="5400000">
          <a:off x="-168482" y="4010458"/>
          <a:ext cx="1077214" cy="75405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ru-RU" sz="2100" kern="1200" dirty="0"/>
            <a:t>5</a:t>
          </a:r>
        </a:p>
      </dsp:txBody>
      <dsp:txXfrm rot="5400000">
        <a:off x="-168482" y="4010458"/>
        <a:ext cx="1077214" cy="754050"/>
      </dsp:txXfrm>
    </dsp:sp>
    <dsp:sp modelId="{023553A4-54B2-4EA4-AA6A-69B4B9ABECB0}">
      <dsp:nvSpPr>
        <dsp:cNvPr id="0" name=""/>
        <dsp:cNvSpPr/>
      </dsp:nvSpPr>
      <dsp:spPr>
        <a:xfrm rot="5400000">
          <a:off x="2545125" y="2075665"/>
          <a:ext cx="650657" cy="42466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uk-UA" sz="1600" b="1" kern="1200" dirty="0"/>
            <a:t>Попиту на послуги УТВ</a:t>
          </a:r>
          <a:endParaRPr lang="ru-RU" sz="1600" kern="1200" dirty="0"/>
        </a:p>
      </dsp:txBody>
      <dsp:txXfrm rot="5400000">
        <a:off x="2545125" y="2075665"/>
        <a:ext cx="650657" cy="424660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ECC6DB-F4CE-4ADF-A5E2-4901C7F456B1}">
      <dsp:nvSpPr>
        <dsp:cNvPr id="0" name=""/>
        <dsp:cNvSpPr/>
      </dsp:nvSpPr>
      <dsp:spPr>
        <a:xfrm>
          <a:off x="0" y="0"/>
          <a:ext cx="4943625" cy="1032011"/>
        </a:xfrm>
        <a:prstGeom prst="round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uk-UA" sz="1200" b="1" i="1" kern="1200" dirty="0">
              <a:solidFill>
                <a:srgbClr val="002060"/>
              </a:solidFill>
              <a:latin typeface="Times New Roman" pitchFamily="18" charset="0"/>
              <a:cs typeface="Times New Roman" pitchFamily="18" charset="0"/>
            </a:rPr>
            <a:t>- Заходи УТВ більш доступні для мешканців міст, і майже відсутні в селах.</a:t>
          </a:r>
        </a:p>
        <a:p>
          <a:pPr lvl="0" algn="l" defTabSz="533400">
            <a:lnSpc>
              <a:spcPct val="90000"/>
            </a:lnSpc>
            <a:spcBef>
              <a:spcPct val="0"/>
            </a:spcBef>
            <a:spcAft>
              <a:spcPct val="35000"/>
            </a:spcAft>
          </a:pPr>
          <a:r>
            <a:rPr lang="uk-UA" sz="1200" b="1" i="1" kern="1200" dirty="0">
              <a:solidFill>
                <a:srgbClr val="002060"/>
              </a:solidFill>
              <a:latin typeface="Times New Roman" pitchFamily="18" charset="0"/>
              <a:cs typeface="Times New Roman" pitchFamily="18" charset="0"/>
            </a:rPr>
            <a:t>- Не всі укриття та  бомбосховища обладнанні та оснащені належними чином та є малодоступними для маломобільних груп населення</a:t>
          </a:r>
          <a:r>
            <a:rPr lang="uk-UA" sz="1200" b="1" i="1" kern="1200" dirty="0">
              <a:solidFill>
                <a:srgbClr val="002060"/>
              </a:solidFill>
            </a:rPr>
            <a:t>. </a:t>
          </a:r>
          <a:endParaRPr lang="ru-RU" sz="1200" b="1" i="1" kern="1200" dirty="0">
            <a:solidFill>
              <a:srgbClr val="002060"/>
            </a:solidFill>
            <a:latin typeface="Times New Roman" pitchFamily="18" charset="0"/>
            <a:cs typeface="Times New Roman" pitchFamily="18" charset="0"/>
          </a:endParaRPr>
        </a:p>
      </dsp:txBody>
      <dsp:txXfrm>
        <a:off x="0" y="0"/>
        <a:ext cx="4943625" cy="1032011"/>
      </dsp:txXfrm>
    </dsp:sp>
    <dsp:sp modelId="{8C8B7467-FC39-4F8C-BC12-F7F00D2A5F0D}">
      <dsp:nvSpPr>
        <dsp:cNvPr id="0" name=""/>
        <dsp:cNvSpPr/>
      </dsp:nvSpPr>
      <dsp:spPr>
        <a:xfrm>
          <a:off x="0" y="1170603"/>
          <a:ext cx="4943625" cy="586729"/>
        </a:xfrm>
        <a:prstGeom prst="round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uk-UA" sz="1200" b="1" i="1" kern="1200" dirty="0">
              <a:solidFill>
                <a:srgbClr val="002060"/>
              </a:solidFill>
              <a:latin typeface="Times New Roman" panose="02020603050405020304" pitchFamily="18" charset="0"/>
              <a:cs typeface="Times New Roman" panose="02020603050405020304" pitchFamily="18" charset="0"/>
            </a:rPr>
            <a:t>- Емоційний, психологічний та фізичний стан отримувачів послуг  в процесі занять в «УТВ» значно покращився</a:t>
          </a:r>
        </a:p>
        <a:p>
          <a:pPr lvl="0" algn="l" defTabSz="533400">
            <a:lnSpc>
              <a:spcPct val="90000"/>
            </a:lnSpc>
            <a:spcBef>
              <a:spcPct val="0"/>
            </a:spcBef>
            <a:spcAft>
              <a:spcPct val="35000"/>
            </a:spcAft>
          </a:pPr>
          <a:endParaRPr lang="uk-UA" sz="1200" b="1" i="1" kern="1200" dirty="0">
            <a:solidFill>
              <a:srgbClr val="002060"/>
            </a:solidFill>
            <a:latin typeface="Times New Roman" panose="02020603050405020304" pitchFamily="18" charset="0"/>
            <a:cs typeface="Times New Roman" panose="02020603050405020304" pitchFamily="18" charset="0"/>
          </a:endParaRPr>
        </a:p>
      </dsp:txBody>
      <dsp:txXfrm>
        <a:off x="0" y="1170603"/>
        <a:ext cx="4943625" cy="586729"/>
      </dsp:txXfrm>
    </dsp:sp>
    <dsp:sp modelId="{268AB73A-4129-4651-A5DC-D5251DE49C88}">
      <dsp:nvSpPr>
        <dsp:cNvPr id="0" name=""/>
        <dsp:cNvSpPr/>
      </dsp:nvSpPr>
      <dsp:spPr>
        <a:xfrm>
          <a:off x="0" y="1746667"/>
          <a:ext cx="4943625" cy="1496896"/>
        </a:xfrm>
        <a:prstGeom prst="round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uk-UA" sz="1200" b="1" i="1" kern="1200" dirty="0">
              <a:solidFill>
                <a:srgbClr val="002060"/>
              </a:solidFill>
              <a:latin typeface="Times New Roman" pitchFamily="18" charset="0"/>
              <a:cs typeface="Times New Roman" pitchFamily="18" charset="0"/>
            </a:rPr>
            <a:t>- Надавачі послуг проводять свою діяльність з повагою до гідності та за принципом дотримання конфіденційності.</a:t>
          </a:r>
        </a:p>
        <a:p>
          <a:pPr lvl="0" algn="l" defTabSz="533400">
            <a:lnSpc>
              <a:spcPct val="90000"/>
            </a:lnSpc>
            <a:spcBef>
              <a:spcPct val="0"/>
            </a:spcBef>
            <a:spcAft>
              <a:spcPct val="35000"/>
            </a:spcAft>
          </a:pPr>
          <a:r>
            <a:rPr lang="uk-UA" sz="1200" b="1" i="1" kern="1200" dirty="0">
              <a:solidFill>
                <a:srgbClr val="002060"/>
              </a:solidFill>
              <a:latin typeface="Times New Roman" pitchFamily="18" charset="0"/>
              <a:cs typeface="Times New Roman" pitchFamily="18" charset="0"/>
            </a:rPr>
            <a:t>- При організації роботи УТВ обов’язково враховуються індивідуально-фізіологічні особливості слухачів, їх стан здоров'я та потреби. </a:t>
          </a:r>
          <a:endParaRPr lang="uk-UA" sz="1200" b="1" i="1" kern="1200" dirty="0" smtClean="0">
            <a:solidFill>
              <a:srgbClr val="002060"/>
            </a:solidFill>
            <a:latin typeface="Times New Roman" pitchFamily="18" charset="0"/>
            <a:cs typeface="Times New Roman" pitchFamily="18" charset="0"/>
          </a:endParaRPr>
        </a:p>
        <a:p>
          <a:pPr lvl="0" algn="l" defTabSz="533400">
            <a:lnSpc>
              <a:spcPct val="90000"/>
            </a:lnSpc>
            <a:spcBef>
              <a:spcPct val="0"/>
            </a:spcBef>
            <a:spcAft>
              <a:spcPct val="35000"/>
            </a:spcAft>
          </a:pPr>
          <a:r>
            <a:rPr lang="uk-UA" sz="1200" b="1" i="1" kern="1200" dirty="0" smtClean="0">
              <a:solidFill>
                <a:srgbClr val="002060"/>
              </a:solidFill>
              <a:latin typeface="Times New Roman" pitchFamily="18" charset="0"/>
              <a:cs typeface="Times New Roman" pitchFamily="18" charset="0"/>
            </a:rPr>
            <a:t>- Скарги щодо роботи УТВ в громадах з боку споживачів/</a:t>
          </a:r>
          <a:r>
            <a:rPr lang="uk-UA" sz="1200" b="1" i="1" kern="1200" dirty="0" err="1" smtClean="0">
              <a:solidFill>
                <a:srgbClr val="002060"/>
              </a:solidFill>
              <a:latin typeface="Times New Roman" pitchFamily="18" charset="0"/>
              <a:cs typeface="Times New Roman" pitchFamily="18" charset="0"/>
            </a:rPr>
            <a:t>ок</a:t>
          </a:r>
          <a:r>
            <a:rPr lang="uk-UA" sz="1200" b="1" i="1" kern="1200" dirty="0" smtClean="0">
              <a:solidFill>
                <a:srgbClr val="002060"/>
              </a:solidFill>
              <a:latin typeface="Times New Roman" pitchFamily="18" charset="0"/>
              <a:cs typeface="Times New Roman" pitchFamily="18" charset="0"/>
            </a:rPr>
            <a:t> послуг - відсутні</a:t>
          </a:r>
          <a:endParaRPr lang="uk-UA" sz="1200" b="1" kern="1200" dirty="0">
            <a:solidFill>
              <a:srgbClr val="002060"/>
            </a:solidFill>
          </a:endParaRPr>
        </a:p>
      </dsp:txBody>
      <dsp:txXfrm>
        <a:off x="0" y="1746667"/>
        <a:ext cx="4943625" cy="1496896"/>
      </dsp:txXfrm>
    </dsp:sp>
    <dsp:sp modelId="{E2A7C222-B1A8-4CBC-A753-56605ED9D6F6}">
      <dsp:nvSpPr>
        <dsp:cNvPr id="0" name=""/>
        <dsp:cNvSpPr/>
      </dsp:nvSpPr>
      <dsp:spPr>
        <a:xfrm>
          <a:off x="0" y="3293743"/>
          <a:ext cx="4943625" cy="1517383"/>
        </a:xfrm>
        <a:prstGeom prst="round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ts val="600"/>
            </a:spcAft>
          </a:pPr>
          <a:r>
            <a:rPr lang="uk-UA" sz="1200" b="1" i="1" kern="1200" dirty="0">
              <a:solidFill>
                <a:srgbClr val="002060"/>
              </a:solidFill>
              <a:latin typeface="Times New Roman" panose="02020603050405020304" pitchFamily="18" charset="0"/>
              <a:cs typeface="Times New Roman" panose="02020603050405020304" pitchFamily="18" charset="0"/>
            </a:rPr>
            <a:t>-  Домінують потреби в удосконаленні нормативно-правового забезпечення УТВ; </a:t>
          </a:r>
        </a:p>
        <a:p>
          <a:pPr lvl="0" algn="l" defTabSz="533400">
            <a:lnSpc>
              <a:spcPct val="90000"/>
            </a:lnSpc>
            <a:spcBef>
              <a:spcPct val="0"/>
            </a:spcBef>
            <a:spcAft>
              <a:spcPts val="600"/>
            </a:spcAft>
          </a:pPr>
          <a:r>
            <a:rPr lang="ru-RU" sz="1200" b="1" i="1" kern="1200" dirty="0">
              <a:solidFill>
                <a:srgbClr val="002060"/>
              </a:solidFill>
              <a:latin typeface="Times New Roman" panose="02020603050405020304" pitchFamily="18" charset="0"/>
              <a:cs typeface="Times New Roman" panose="02020603050405020304" pitchFamily="18" charset="0"/>
            </a:rPr>
            <a:t>- Недостатнє </a:t>
          </a:r>
          <a:r>
            <a:rPr lang="ru-RU" sz="1200" b="1" i="1" kern="1200" dirty="0" err="1">
              <a:solidFill>
                <a:srgbClr val="002060"/>
              </a:solidFill>
              <a:latin typeface="Times New Roman" panose="02020603050405020304" pitchFamily="18" charset="0"/>
              <a:cs typeface="Times New Roman" panose="02020603050405020304" pitchFamily="18" charset="0"/>
            </a:rPr>
            <a:t>кадрове</a:t>
          </a:r>
          <a:r>
            <a:rPr lang="ru-RU" sz="1200" b="1" i="1" kern="1200" dirty="0">
              <a:solidFill>
                <a:srgbClr val="002060"/>
              </a:solidFill>
              <a:latin typeface="Times New Roman" panose="02020603050405020304" pitchFamily="18" charset="0"/>
              <a:cs typeface="Times New Roman" panose="02020603050405020304" pitchFamily="18" charset="0"/>
            </a:rPr>
            <a:t> </a:t>
          </a:r>
          <a:r>
            <a:rPr lang="ru-RU" sz="1200" b="1" i="1" kern="1200" dirty="0" err="1">
              <a:solidFill>
                <a:srgbClr val="002060"/>
              </a:solidFill>
              <a:latin typeface="Times New Roman" panose="02020603050405020304" pitchFamily="18" charset="0"/>
              <a:cs typeface="Times New Roman" panose="02020603050405020304" pitchFamily="18" charset="0"/>
            </a:rPr>
            <a:t>забезпечення</a:t>
          </a:r>
          <a:r>
            <a:rPr lang="ru-RU" sz="1200" b="1" i="1" kern="1200" dirty="0">
              <a:solidFill>
                <a:srgbClr val="002060"/>
              </a:solidFill>
              <a:latin typeface="Times New Roman" panose="02020603050405020304" pitchFamily="18" charset="0"/>
              <a:cs typeface="Times New Roman" panose="02020603050405020304" pitchFamily="18" charset="0"/>
            </a:rPr>
            <a:t>, </a:t>
          </a:r>
          <a:r>
            <a:rPr lang="uk-UA" sz="1200" b="1" i="1" kern="1200" dirty="0">
              <a:solidFill>
                <a:srgbClr val="002060"/>
              </a:solidFill>
              <a:latin typeface="Times New Roman" panose="02020603050405020304" pitchFamily="18" charset="0"/>
              <a:cs typeface="Times New Roman" panose="02020603050405020304" pitchFamily="18" charset="0"/>
            </a:rPr>
            <a:t>відсутність психологів, фахівців із фізичної реабілітації та надання медичної  </a:t>
          </a:r>
          <a:r>
            <a:rPr lang="uk-UA" sz="1200" b="1" i="1" kern="1200" dirty="0" smtClean="0">
              <a:solidFill>
                <a:srgbClr val="002060"/>
              </a:solidFill>
              <a:latin typeface="Times New Roman" panose="02020603050405020304" pitchFamily="18" charset="0"/>
              <a:cs typeface="Times New Roman" panose="02020603050405020304" pitchFamily="18" charset="0"/>
            </a:rPr>
            <a:t>допомоги /</a:t>
          </a:r>
          <a:r>
            <a:rPr lang="uk-UA" sz="1200" b="1" i="1" kern="1200" dirty="0">
              <a:solidFill>
                <a:srgbClr val="002060"/>
              </a:solidFill>
              <a:latin typeface="Times New Roman" panose="02020603050405020304" pitchFamily="18" charset="0"/>
              <a:cs typeface="Times New Roman" panose="02020603050405020304" pitchFamily="18" charset="0"/>
            </a:rPr>
            <a:t>консультування;</a:t>
          </a:r>
        </a:p>
        <a:p>
          <a:pPr lvl="0" algn="l" defTabSz="533400">
            <a:lnSpc>
              <a:spcPct val="90000"/>
            </a:lnSpc>
            <a:spcBef>
              <a:spcPct val="0"/>
            </a:spcBef>
            <a:spcAft>
              <a:spcPts val="600"/>
            </a:spcAft>
          </a:pPr>
          <a:r>
            <a:rPr lang="ru-RU" sz="1200" b="1" i="1" kern="1200" dirty="0">
              <a:solidFill>
                <a:srgbClr val="002060"/>
              </a:solidFill>
              <a:latin typeface="Times New Roman" panose="02020603050405020304" pitchFamily="18" charset="0"/>
              <a:cs typeface="Times New Roman" panose="02020603050405020304" pitchFamily="18" charset="0"/>
            </a:rPr>
            <a:t>- </a:t>
          </a:r>
          <a:r>
            <a:rPr lang="ru-RU" sz="1200" b="1" i="1" kern="1200" dirty="0" err="1" smtClean="0">
              <a:solidFill>
                <a:srgbClr val="002060"/>
              </a:solidFill>
              <a:latin typeface="Times New Roman" panose="02020603050405020304" pitchFamily="18" charset="0"/>
              <a:cs typeface="Times New Roman" panose="02020603050405020304" pitchFamily="18" charset="0"/>
            </a:rPr>
            <a:t>Дифіцит</a:t>
          </a:r>
          <a:r>
            <a:rPr lang="uk-UA" sz="1200" b="1" i="1" kern="1200" dirty="0" smtClean="0">
              <a:solidFill>
                <a:srgbClr val="002060"/>
              </a:solidFill>
              <a:latin typeface="Times New Roman" panose="02020603050405020304" pitchFamily="18" charset="0"/>
              <a:cs typeface="Times New Roman" panose="02020603050405020304" pitchFamily="18" charset="0"/>
            </a:rPr>
            <a:t> </a:t>
          </a:r>
          <a:r>
            <a:rPr lang="uk-UA" sz="1200" b="1" i="1" kern="1200" dirty="0">
              <a:solidFill>
                <a:srgbClr val="002060"/>
              </a:solidFill>
              <a:latin typeface="Times New Roman" panose="02020603050405020304" pitchFamily="18" charset="0"/>
              <a:cs typeface="Times New Roman" panose="02020603050405020304" pitchFamily="18" charset="0"/>
            </a:rPr>
            <a:t>ресурсів,  локацій для організації нових факультетів УТВ</a:t>
          </a:r>
          <a:r>
            <a:rPr lang="uk-UA" sz="1200" b="1" i="1" kern="1200" dirty="0">
              <a:solidFill>
                <a:srgbClr val="002060"/>
              </a:solidFill>
            </a:rPr>
            <a:t>. </a:t>
          </a:r>
          <a:endParaRPr lang="ru-RU" sz="1200" b="1" i="1" kern="1200" dirty="0">
            <a:solidFill>
              <a:srgbClr val="002060"/>
            </a:solidFill>
            <a:latin typeface="Times New Roman" pitchFamily="18" charset="0"/>
            <a:cs typeface="Times New Roman" pitchFamily="18" charset="0"/>
          </a:endParaRPr>
        </a:p>
      </dsp:txBody>
      <dsp:txXfrm>
        <a:off x="0" y="3293743"/>
        <a:ext cx="4943625" cy="1517383"/>
      </dsp:txXfrm>
    </dsp:sp>
    <dsp:sp modelId="{736B14DE-40BB-4646-9EDA-99E019BFF7EA}">
      <dsp:nvSpPr>
        <dsp:cNvPr id="0" name=""/>
        <dsp:cNvSpPr/>
      </dsp:nvSpPr>
      <dsp:spPr>
        <a:xfrm>
          <a:off x="0" y="4929073"/>
          <a:ext cx="4943625" cy="674129"/>
        </a:xfrm>
        <a:prstGeom prst="round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uk-UA" sz="1400" b="1" i="1" kern="1200" dirty="0">
              <a:solidFill>
                <a:srgbClr val="002060"/>
              </a:solidFill>
              <a:latin typeface="Times New Roman" pitchFamily="18" charset="0"/>
              <a:cs typeface="Times New Roman" pitchFamily="18" charset="0"/>
            </a:rPr>
            <a:t>- </a:t>
          </a:r>
          <a:r>
            <a:rPr lang="uk-UA" sz="1200" b="1" i="1" kern="1200" dirty="0">
              <a:solidFill>
                <a:srgbClr val="002060"/>
              </a:solidFill>
              <a:latin typeface="Times New Roman" pitchFamily="18" charset="0"/>
              <a:cs typeface="Times New Roman" pitchFamily="18" charset="0"/>
            </a:rPr>
            <a:t>За результатами дослідження, в усіх громадах заходи УТВ користуються попитом у осіб похилого віку. </a:t>
          </a:r>
        </a:p>
      </dsp:txBody>
      <dsp:txXfrm>
        <a:off x="0" y="4929073"/>
        <a:ext cx="4943625" cy="6741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25ED7-51FA-4A46-8816-BEAF463B2777}" type="datetimeFigureOut">
              <a:rPr lang="ru-RU" smtClean="0"/>
              <a:pPr/>
              <a:t>26.07.2023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D9785-87CA-4FEF-B864-EA161896B985}" type="slidenum">
              <a:rPr lang="ru-RU" smtClean="0"/>
              <a:pPr/>
              <a:t>‹#›</a:t>
            </a:fld>
            <a:endParaRPr lang="ru-RU"/>
          </a:p>
        </p:txBody>
      </p:sp>
    </p:spTree>
    <p:extLst>
      <p:ext uri="{BB962C8B-B14F-4D97-AF65-F5344CB8AC3E}">
        <p14:creationId xmlns:p14="http://schemas.microsoft.com/office/powerpoint/2010/main" xmlns="" val="56733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C61D9785-87CA-4FEF-B864-EA161896B985}" type="slidenum">
              <a:rPr lang="ru-RU" smtClean="0"/>
              <a:pPr/>
              <a:t>1</a:t>
            </a:fld>
            <a:endParaRPr lang="ru-RU"/>
          </a:p>
        </p:txBody>
      </p:sp>
    </p:spTree>
    <p:extLst>
      <p:ext uri="{BB962C8B-B14F-4D97-AF65-F5344CB8AC3E}">
        <p14:creationId xmlns:p14="http://schemas.microsoft.com/office/powerpoint/2010/main" xmlns="" val="78112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9D13E3D-C595-4CE1-BB48-BCD532050AB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6B98BE3D-4559-4FE7-8B96-0CB3A0E2F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88612B64-224D-41A3-8A8F-07304D18F43A}"/>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5" name="Нижний колонтитул 4">
            <a:extLst>
              <a:ext uri="{FF2B5EF4-FFF2-40B4-BE49-F238E27FC236}">
                <a16:creationId xmlns:a16="http://schemas.microsoft.com/office/drawing/2014/main" xmlns="" id="{98540563-7D64-4CB5-B011-8E39BA96B28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E1B38F63-444E-4D52-8C47-EF918AADD346}"/>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29496287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BACAB25-A80F-4833-AFE3-3C2C0BE81BA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404AEF22-C2C2-49E5-B91D-2F0C47F14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DBA516E7-E0A7-499A-A8A6-CFF83B4DB5D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23E6B40A-2917-4FCC-822D-E00F7C62BB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CC2FFC80-290F-4982-9A4C-4D05729673F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765026B3-2EE0-4166-A76C-E0E53715ED05}"/>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8" name="Нижний колонтитул 7">
            <a:extLst>
              <a:ext uri="{FF2B5EF4-FFF2-40B4-BE49-F238E27FC236}">
                <a16:creationId xmlns:a16="http://schemas.microsoft.com/office/drawing/2014/main" xmlns="" id="{017366AA-BD88-4D90-9064-3B006416ACC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B0E4807F-30DE-4147-8960-EBEFC131497D}"/>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19259344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77B6A46-E92F-4479-82BA-7507A58D34B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285D6286-221F-4672-A28D-5969815629D2}"/>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4" name="Нижний колонтитул 3">
            <a:extLst>
              <a:ext uri="{FF2B5EF4-FFF2-40B4-BE49-F238E27FC236}">
                <a16:creationId xmlns:a16="http://schemas.microsoft.com/office/drawing/2014/main" xmlns="" id="{2302FCD4-7C7B-4BBD-87EB-5C87378A89B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E85A4615-3836-45A7-9A9B-7A3CFA1A13F7}"/>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31793558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0E509069-6BF4-46C8-9230-419F8DCB13B5}"/>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3" name="Нижний колонтитул 2">
            <a:extLst>
              <a:ext uri="{FF2B5EF4-FFF2-40B4-BE49-F238E27FC236}">
                <a16:creationId xmlns:a16="http://schemas.microsoft.com/office/drawing/2014/main" xmlns="" id="{A7A10D48-991B-4959-9738-00E85CFA7143}"/>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9000C9D3-8998-4820-88A7-33075BE42933}"/>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16802311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6B5718C-7C65-438E-92B4-1069706EB03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40A39D15-21E9-4088-B781-AA12DA906C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3B13D5B2-F266-47B7-A38A-D60BD51B04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B197EC03-5AA1-44AF-931D-9EA1308A063D}"/>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6" name="Нижний колонтитул 5">
            <a:extLst>
              <a:ext uri="{FF2B5EF4-FFF2-40B4-BE49-F238E27FC236}">
                <a16:creationId xmlns:a16="http://schemas.microsoft.com/office/drawing/2014/main" xmlns="" id="{66527B29-1240-4228-B17B-8056AA1DB67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33FC309F-1F7C-4B94-9CD9-D1DD536AF990}"/>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29990637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1923299-A6A8-4639-8F3E-06C7BAECFE4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DA5DAF5C-DF51-423E-B097-CCD1B72CD0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8C2F2BAF-B7D6-4470-8029-25D86A914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350BC143-1F87-4B6B-8DDB-7DC46BDB3242}"/>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6" name="Нижний колонтитул 5">
            <a:extLst>
              <a:ext uri="{FF2B5EF4-FFF2-40B4-BE49-F238E27FC236}">
                <a16:creationId xmlns:a16="http://schemas.microsoft.com/office/drawing/2014/main" xmlns="" id="{D3A47252-1E81-464F-A579-EB63A2946B8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17F80BF1-7B57-4B7C-BE76-5E5A631452FC}"/>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37253620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CCF4B8F-3DB4-4E50-86F3-D9B8E7A019D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FDD5BC2E-DEB6-4B4B-A064-39C8D7842D5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BD8D2EE5-CDA7-4565-B7E0-6F344E55E4E3}"/>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5" name="Нижний колонтитул 4">
            <a:extLst>
              <a:ext uri="{FF2B5EF4-FFF2-40B4-BE49-F238E27FC236}">
                <a16:creationId xmlns:a16="http://schemas.microsoft.com/office/drawing/2014/main" xmlns="" id="{B4289323-6547-40AD-A3A3-D1AA17DA8DB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891805B-ABB1-4EA8-B244-9A2D16938EF3}"/>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2852510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A93A3E12-FC1E-4CD8-9FB0-00DF9549615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51CA2994-C4A1-4465-ACEF-1704AA776B6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0BE5D7C-A1E4-45E1-9012-699FA1E89259}"/>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5" name="Нижний колонтитул 4">
            <a:extLst>
              <a:ext uri="{FF2B5EF4-FFF2-40B4-BE49-F238E27FC236}">
                <a16:creationId xmlns:a16="http://schemas.microsoft.com/office/drawing/2014/main" xmlns="" id="{93FA5454-1EAB-4110-B57A-9F6ACF657DD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BD99CF71-16E4-4BC2-90CC-79C630D8B047}"/>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5503554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9D13E3D-C595-4CE1-BB48-BCD532050AB1}"/>
              </a:ext>
            </a:extLst>
          </p:cNvPr>
          <p:cNvSpPr>
            <a:spLocks noGrp="1"/>
          </p:cNvSpPr>
          <p:nvPr>
            <p:ph type="ctrTitle"/>
          </p:nvPr>
        </p:nvSpPr>
        <p:spPr>
          <a:xfrm>
            <a:off x="1524000" y="54000"/>
            <a:ext cx="9144000" cy="1170000"/>
          </a:xfrm>
        </p:spPr>
        <p:txBody>
          <a:bodyPr anchor="b"/>
          <a:lstStyle>
            <a:lvl1pPr algn="ctr">
              <a:defRPr sz="6000" b="1">
                <a:effectLst>
                  <a:outerShdw blurRad="38100" dist="38100" dir="2700000" algn="tl">
                    <a:srgbClr val="000000">
                      <a:alpha val="43137"/>
                    </a:srgbClr>
                  </a:outerShdw>
                </a:effectLst>
              </a:defRPr>
            </a:lvl1pPr>
          </a:lstStyle>
          <a:p>
            <a:r>
              <a:rPr lang="ru-RU" dirty="0"/>
              <a:t>Образец заголовка</a:t>
            </a:r>
          </a:p>
        </p:txBody>
      </p:sp>
      <p:sp>
        <p:nvSpPr>
          <p:cNvPr id="3" name="Подзаголовок 2">
            <a:extLst>
              <a:ext uri="{FF2B5EF4-FFF2-40B4-BE49-F238E27FC236}">
                <a16:creationId xmlns:a16="http://schemas.microsoft.com/office/drawing/2014/main" xmlns="" id="{6B98BE3D-4559-4FE7-8B96-0CB3A0E2F68C}"/>
              </a:ext>
            </a:extLst>
          </p:cNvPr>
          <p:cNvSpPr>
            <a:spLocks noGrp="1"/>
          </p:cNvSpPr>
          <p:nvPr>
            <p:ph type="subTitle" idx="1"/>
          </p:nvPr>
        </p:nvSpPr>
        <p:spPr>
          <a:xfrm>
            <a:off x="1731000" y="1314000"/>
            <a:ext cx="9144000" cy="990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88612B64-224D-41A3-8A8F-07304D18F43A}"/>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5" name="Нижний колонтитул 4">
            <a:extLst>
              <a:ext uri="{FF2B5EF4-FFF2-40B4-BE49-F238E27FC236}">
                <a16:creationId xmlns:a16="http://schemas.microsoft.com/office/drawing/2014/main" xmlns="" id="{98540563-7D64-4CB5-B011-8E39BA96B28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E1B38F63-444E-4D52-8C47-EF918AADD346}"/>
              </a:ext>
            </a:extLst>
          </p:cNvPr>
          <p:cNvSpPr>
            <a:spLocks noGrp="1"/>
          </p:cNvSpPr>
          <p:nvPr>
            <p:ph type="sldNum" sz="quarter" idx="12"/>
          </p:nvPr>
        </p:nvSpPr>
        <p:spPr/>
        <p:txBody>
          <a:bodyPr/>
          <a:lstStyle/>
          <a:p>
            <a:fld id="{381D690E-73FA-4E4F-B5EC-3D1B7AADBED6}" type="slidenum">
              <a:rPr lang="ru-RU" smtClean="0"/>
              <a:pPr/>
              <a:t>‹#›</a:t>
            </a:fld>
            <a:endParaRPr lang="ru-RU"/>
          </a:p>
        </p:txBody>
      </p:sp>
      <p:pic>
        <p:nvPicPr>
          <p:cNvPr id="8" name="Рисунок 7">
            <a:extLst>
              <a:ext uri="{FF2B5EF4-FFF2-40B4-BE49-F238E27FC236}">
                <a16:creationId xmlns:a16="http://schemas.microsoft.com/office/drawing/2014/main" xmlns="" id="{91E25AED-F37E-42D3-8DFA-833AB6303E87}"/>
              </a:ext>
            </a:extLst>
          </p:cNvPr>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0" y="1134000"/>
            <a:ext cx="12192000" cy="6096000"/>
          </a:xfrm>
          <a:prstGeom prst="rect">
            <a:avLst/>
          </a:prstGeom>
        </p:spPr>
      </p:pic>
      <p:sp>
        <p:nvSpPr>
          <p:cNvPr id="9" name="Круг: прозрачная заливка 8">
            <a:extLst>
              <a:ext uri="{FF2B5EF4-FFF2-40B4-BE49-F238E27FC236}">
                <a16:creationId xmlns:a16="http://schemas.microsoft.com/office/drawing/2014/main" xmlns="" id="{D5356D5C-803A-4DAA-8CF5-08185D663D65}"/>
              </a:ext>
            </a:extLst>
          </p:cNvPr>
          <p:cNvSpPr/>
          <p:nvPr userDrawn="1"/>
        </p:nvSpPr>
        <p:spPr>
          <a:xfrm>
            <a:off x="11384558" y="518291"/>
            <a:ext cx="540000" cy="540000"/>
          </a:xfrm>
          <a:prstGeom prst="donut">
            <a:avLst>
              <a:gd name="adj" fmla="val 577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0" name="Прямоугольник 9">
            <a:extLst>
              <a:ext uri="{FF2B5EF4-FFF2-40B4-BE49-F238E27FC236}">
                <a16:creationId xmlns:a16="http://schemas.microsoft.com/office/drawing/2014/main" xmlns="" id="{1F7E2C3C-88B2-4992-B7D6-088A501E8579}"/>
              </a:ext>
            </a:extLst>
          </p:cNvPr>
          <p:cNvSpPr/>
          <p:nvPr userDrawn="1"/>
        </p:nvSpPr>
        <p:spPr>
          <a:xfrm>
            <a:off x="11361000" y="4669047"/>
            <a:ext cx="396000" cy="588753"/>
          </a:xfrm>
          <a:prstGeom prst="rect">
            <a:avLst/>
          </a:prstGeom>
          <a:noFill/>
          <a:ln w="603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Равнобедренный треугольник 10">
            <a:extLst>
              <a:ext uri="{FF2B5EF4-FFF2-40B4-BE49-F238E27FC236}">
                <a16:creationId xmlns:a16="http://schemas.microsoft.com/office/drawing/2014/main" xmlns="" id="{2583771B-0250-4514-B841-C87C496E44F8}"/>
              </a:ext>
            </a:extLst>
          </p:cNvPr>
          <p:cNvSpPr/>
          <p:nvPr userDrawn="1"/>
        </p:nvSpPr>
        <p:spPr>
          <a:xfrm>
            <a:off x="11177372" y="1743935"/>
            <a:ext cx="747186" cy="64412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Равнобедренный треугольник 11">
            <a:extLst>
              <a:ext uri="{FF2B5EF4-FFF2-40B4-BE49-F238E27FC236}">
                <a16:creationId xmlns:a16="http://schemas.microsoft.com/office/drawing/2014/main" xmlns="" id="{61F7FCF6-F6D5-4C63-B26E-9A0BA5EC37E5}"/>
              </a:ext>
            </a:extLst>
          </p:cNvPr>
          <p:cNvSpPr/>
          <p:nvPr userDrawn="1"/>
        </p:nvSpPr>
        <p:spPr>
          <a:xfrm rot="19288278">
            <a:off x="592285" y="481232"/>
            <a:ext cx="464347" cy="400299"/>
          </a:xfrm>
          <a:prstGeom prst="triangl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xmlns="" id="{07440FB0-51F4-4784-A08D-667AFD711D4E}"/>
              </a:ext>
            </a:extLst>
          </p:cNvPr>
          <p:cNvSpPr/>
          <p:nvPr userDrawn="1"/>
        </p:nvSpPr>
        <p:spPr>
          <a:xfrm rot="5400000">
            <a:off x="1107710" y="1731841"/>
            <a:ext cx="243867" cy="362569"/>
          </a:xfrm>
          <a:prstGeom prst="rect">
            <a:avLst/>
          </a:prstGeom>
          <a:noFill/>
          <a:ln w="349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3042256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E11ABB4-84E6-4957-916D-CC332F6B4FBB}"/>
              </a:ext>
            </a:extLst>
          </p:cNvPr>
          <p:cNvSpPr>
            <a:spLocks noGrp="1"/>
          </p:cNvSpPr>
          <p:nvPr>
            <p:ph type="title"/>
          </p:nvPr>
        </p:nvSpPr>
        <p:spPr/>
        <p:txBody>
          <a:bodyPr/>
          <a:lstStyle>
            <a:lvl1pPr>
              <a:defRPr b="1">
                <a:solidFill>
                  <a:schemeClr val="accent1"/>
                </a:solidFill>
              </a:defRPr>
            </a:lvl1pPr>
          </a:lstStyle>
          <a:p>
            <a:r>
              <a:rPr lang="ru-RU" dirty="0"/>
              <a:t>Образец заголовка</a:t>
            </a:r>
          </a:p>
        </p:txBody>
      </p:sp>
      <p:sp>
        <p:nvSpPr>
          <p:cNvPr id="3" name="Объект 2">
            <a:extLst>
              <a:ext uri="{FF2B5EF4-FFF2-40B4-BE49-F238E27FC236}">
                <a16:creationId xmlns:a16="http://schemas.microsoft.com/office/drawing/2014/main" xmlns="" id="{0FC7823A-AB17-46E4-B7FA-475AC7D0D3D4}"/>
              </a:ext>
            </a:extLst>
          </p:cNvPr>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xmlns="" id="{136528C9-5884-4B4D-B36C-1A614FA16BAF}"/>
              </a:ext>
            </a:extLst>
          </p:cNvPr>
          <p:cNvSpPr>
            <a:spLocks noGrp="1"/>
          </p:cNvSpPr>
          <p:nvPr>
            <p:ph type="dt" sz="half" idx="10"/>
          </p:nvPr>
        </p:nvSpPr>
        <p:spPr/>
        <p:txBody>
          <a:bodyPr/>
          <a:lstStyle/>
          <a:p>
            <a:fld id="{6C800526-881B-4EFB-A2B1-E2EC6E673644}" type="datetimeFigureOut">
              <a:rPr lang="ru-RU" smtClean="0"/>
              <a:pPr/>
              <a:t>26.07.2023</a:t>
            </a:fld>
            <a:endParaRPr lang="ru-RU"/>
          </a:p>
        </p:txBody>
      </p:sp>
      <p:sp>
        <p:nvSpPr>
          <p:cNvPr id="5" name="Нижний колонтитул 4">
            <a:extLst>
              <a:ext uri="{FF2B5EF4-FFF2-40B4-BE49-F238E27FC236}">
                <a16:creationId xmlns:a16="http://schemas.microsoft.com/office/drawing/2014/main" xmlns="" id="{83A9552C-5650-405C-942C-79F245E3275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47EA733B-55B7-42F8-B642-7A4DC9DAF6CB}"/>
              </a:ext>
            </a:extLst>
          </p:cNvPr>
          <p:cNvSpPr>
            <a:spLocks noGrp="1"/>
          </p:cNvSpPr>
          <p:nvPr>
            <p:ph type="sldNum" sz="quarter" idx="12"/>
          </p:nvPr>
        </p:nvSpPr>
        <p:spPr/>
        <p:txBody>
          <a:bodyPr/>
          <a:lstStyle/>
          <a:p>
            <a:fld id="{36AE403C-4EB7-40BC-9395-955F62C492F5}" type="slidenum">
              <a:rPr lang="ru-RU" smtClean="0"/>
              <a:pPr/>
              <a:t>‹#›</a:t>
            </a:fld>
            <a:endParaRPr lang="ru-RU"/>
          </a:p>
        </p:txBody>
      </p:sp>
      <p:sp>
        <p:nvSpPr>
          <p:cNvPr id="9" name="Прямоугольник 8">
            <a:extLst>
              <a:ext uri="{FF2B5EF4-FFF2-40B4-BE49-F238E27FC236}">
                <a16:creationId xmlns:a16="http://schemas.microsoft.com/office/drawing/2014/main" xmlns="" id="{640E1113-501F-42FF-A817-B71D295CCD2C}"/>
              </a:ext>
            </a:extLst>
          </p:cNvPr>
          <p:cNvSpPr/>
          <p:nvPr userDrawn="1"/>
        </p:nvSpPr>
        <p:spPr>
          <a:xfrm>
            <a:off x="0" y="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1"/>
              </a:solidFill>
            </a:endParaRPr>
          </a:p>
        </p:txBody>
      </p:sp>
      <p:sp>
        <p:nvSpPr>
          <p:cNvPr id="10" name="Прямоугольник 9">
            <a:extLst>
              <a:ext uri="{FF2B5EF4-FFF2-40B4-BE49-F238E27FC236}">
                <a16:creationId xmlns:a16="http://schemas.microsoft.com/office/drawing/2014/main" xmlns="" id="{939F007F-2479-4E1B-962F-B6FEF354E7FF}"/>
              </a:ext>
            </a:extLst>
          </p:cNvPr>
          <p:cNvSpPr/>
          <p:nvPr userDrawn="1"/>
        </p:nvSpPr>
        <p:spPr>
          <a:xfrm>
            <a:off x="0" y="675900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1"/>
              </a:solidFill>
            </a:endParaRPr>
          </a:p>
        </p:txBody>
      </p:sp>
      <p:grpSp>
        <p:nvGrpSpPr>
          <p:cNvPr id="11" name="Группа 10">
            <a:extLst>
              <a:ext uri="{FF2B5EF4-FFF2-40B4-BE49-F238E27FC236}">
                <a16:creationId xmlns:a16="http://schemas.microsoft.com/office/drawing/2014/main" xmlns="" id="{4FBB389D-F645-4EF0-A313-F1760EDDD65D}"/>
              </a:ext>
            </a:extLst>
          </p:cNvPr>
          <p:cNvGrpSpPr/>
          <p:nvPr userDrawn="1"/>
        </p:nvGrpSpPr>
        <p:grpSpPr>
          <a:xfrm>
            <a:off x="9347250" y="37980"/>
            <a:ext cx="2844750" cy="286020"/>
            <a:chOff x="9347250" y="37980"/>
            <a:chExt cx="2844750" cy="286020"/>
          </a:xfrm>
          <a:solidFill>
            <a:schemeClr val="accent1"/>
          </a:solidFill>
        </p:grpSpPr>
        <p:sp>
          <p:nvSpPr>
            <p:cNvPr id="12" name="Прямоугольник 11">
              <a:extLst>
                <a:ext uri="{FF2B5EF4-FFF2-40B4-BE49-F238E27FC236}">
                  <a16:creationId xmlns:a16="http://schemas.microsoft.com/office/drawing/2014/main" xmlns="" id="{E8DDD8ED-37DB-433B-9BE3-ED56AB186990}"/>
                </a:ext>
              </a:extLst>
            </p:cNvPr>
            <p:cNvSpPr/>
            <p:nvPr userDrawn="1"/>
          </p:nvSpPr>
          <p:spPr>
            <a:xfrm>
              <a:off x="9651000" y="49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3" name="Блок-схема: объединение 12">
              <a:extLst>
                <a:ext uri="{FF2B5EF4-FFF2-40B4-BE49-F238E27FC236}">
                  <a16:creationId xmlns:a16="http://schemas.microsoft.com/office/drawing/2014/main" xmlns="" id="{8A9AC1B6-7038-462A-A7C2-D0F29619BF17}"/>
                </a:ext>
              </a:extLst>
            </p:cNvPr>
            <p:cNvSpPr/>
            <p:nvPr userDrawn="1"/>
          </p:nvSpPr>
          <p:spPr>
            <a:xfrm>
              <a:off x="9347250" y="3798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1"/>
                </a:solidFill>
              </a:endParaRPr>
            </a:p>
          </p:txBody>
        </p:sp>
      </p:grpSp>
      <p:grpSp>
        <p:nvGrpSpPr>
          <p:cNvPr id="14" name="Группа 13">
            <a:extLst>
              <a:ext uri="{FF2B5EF4-FFF2-40B4-BE49-F238E27FC236}">
                <a16:creationId xmlns:a16="http://schemas.microsoft.com/office/drawing/2014/main" xmlns="" id="{E463789D-0C7C-454D-BFD9-1DE51E4C5BFC}"/>
              </a:ext>
            </a:extLst>
          </p:cNvPr>
          <p:cNvGrpSpPr/>
          <p:nvPr userDrawn="1"/>
        </p:nvGrpSpPr>
        <p:grpSpPr>
          <a:xfrm>
            <a:off x="-35250" y="6583500"/>
            <a:ext cx="2844750" cy="274500"/>
            <a:chOff x="-35250" y="6583500"/>
            <a:chExt cx="2844750" cy="274500"/>
          </a:xfrm>
          <a:solidFill>
            <a:schemeClr val="accent1"/>
          </a:solidFill>
        </p:grpSpPr>
        <p:sp>
          <p:nvSpPr>
            <p:cNvPr id="15" name="Прямоугольник 14">
              <a:extLst>
                <a:ext uri="{FF2B5EF4-FFF2-40B4-BE49-F238E27FC236}">
                  <a16:creationId xmlns:a16="http://schemas.microsoft.com/office/drawing/2014/main" xmlns="" id="{84D431FD-AB15-4701-9AC6-CDB8CE4C764C}"/>
                </a:ext>
              </a:extLst>
            </p:cNvPr>
            <p:cNvSpPr/>
            <p:nvPr userDrawn="1"/>
          </p:nvSpPr>
          <p:spPr>
            <a:xfrm>
              <a:off x="-35250" y="6583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6" name="Блок-схема: объединение 15">
              <a:extLst>
                <a:ext uri="{FF2B5EF4-FFF2-40B4-BE49-F238E27FC236}">
                  <a16:creationId xmlns:a16="http://schemas.microsoft.com/office/drawing/2014/main" xmlns="" id="{E7D3F83A-004E-403A-8F03-CC8948CF9F67}"/>
                </a:ext>
              </a:extLst>
            </p:cNvPr>
            <p:cNvSpPr/>
            <p:nvPr userDrawn="1"/>
          </p:nvSpPr>
          <p:spPr>
            <a:xfrm rot="10800000">
              <a:off x="2202000" y="658350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1"/>
                </a:solidFill>
              </a:endParaRPr>
            </a:p>
          </p:txBody>
        </p:sp>
      </p:grpSp>
    </p:spTree>
    <p:extLst>
      <p:ext uri="{BB962C8B-B14F-4D97-AF65-F5344CB8AC3E}">
        <p14:creationId xmlns:p14="http://schemas.microsoft.com/office/powerpoint/2010/main" xmlns="" val="18788425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xmlns="" id="{24B881EB-1784-473B-8081-FDC8508B7613}"/>
              </a:ext>
            </a:extLst>
          </p:cNvPr>
          <p:cNvSpPr/>
          <p:nvPr userDrawn="1"/>
        </p:nvSpPr>
        <p:spPr>
          <a:xfrm>
            <a:off x="0" y="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1"/>
              </a:solidFill>
            </a:endParaRPr>
          </a:p>
        </p:txBody>
      </p:sp>
      <p:sp>
        <p:nvSpPr>
          <p:cNvPr id="10" name="Прямоугольник 9">
            <a:extLst>
              <a:ext uri="{FF2B5EF4-FFF2-40B4-BE49-F238E27FC236}">
                <a16:creationId xmlns:a16="http://schemas.microsoft.com/office/drawing/2014/main" xmlns="" id="{B119E31C-4778-49B4-88E9-494EF71DCCA4}"/>
              </a:ext>
            </a:extLst>
          </p:cNvPr>
          <p:cNvSpPr/>
          <p:nvPr userDrawn="1"/>
        </p:nvSpPr>
        <p:spPr>
          <a:xfrm>
            <a:off x="0" y="6759000"/>
            <a:ext cx="12192000" cy="9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1"/>
              </a:solidFill>
            </a:endParaRPr>
          </a:p>
        </p:txBody>
      </p:sp>
      <p:grpSp>
        <p:nvGrpSpPr>
          <p:cNvPr id="11" name="Группа 10">
            <a:extLst>
              <a:ext uri="{FF2B5EF4-FFF2-40B4-BE49-F238E27FC236}">
                <a16:creationId xmlns:a16="http://schemas.microsoft.com/office/drawing/2014/main" xmlns="" id="{AB8690DA-5449-464D-80A9-DCC9C148D31F}"/>
              </a:ext>
            </a:extLst>
          </p:cNvPr>
          <p:cNvGrpSpPr/>
          <p:nvPr userDrawn="1"/>
        </p:nvGrpSpPr>
        <p:grpSpPr>
          <a:xfrm>
            <a:off x="9347250" y="37980"/>
            <a:ext cx="2844750" cy="286020"/>
            <a:chOff x="9347250" y="37980"/>
            <a:chExt cx="2844750" cy="286020"/>
          </a:xfrm>
          <a:solidFill>
            <a:schemeClr val="accent1"/>
          </a:solidFill>
        </p:grpSpPr>
        <p:sp>
          <p:nvSpPr>
            <p:cNvPr id="12" name="Прямоугольник 11">
              <a:extLst>
                <a:ext uri="{FF2B5EF4-FFF2-40B4-BE49-F238E27FC236}">
                  <a16:creationId xmlns:a16="http://schemas.microsoft.com/office/drawing/2014/main" xmlns="" id="{315118C4-713A-4AB9-B08B-BD62864C2E6A}"/>
                </a:ext>
              </a:extLst>
            </p:cNvPr>
            <p:cNvSpPr/>
            <p:nvPr userDrawn="1"/>
          </p:nvSpPr>
          <p:spPr>
            <a:xfrm>
              <a:off x="9651000" y="49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3" name="Блок-схема: объединение 12">
              <a:extLst>
                <a:ext uri="{FF2B5EF4-FFF2-40B4-BE49-F238E27FC236}">
                  <a16:creationId xmlns:a16="http://schemas.microsoft.com/office/drawing/2014/main" xmlns="" id="{A0898C5B-FFF0-4624-824E-84E4C17CBB18}"/>
                </a:ext>
              </a:extLst>
            </p:cNvPr>
            <p:cNvSpPr/>
            <p:nvPr userDrawn="1"/>
          </p:nvSpPr>
          <p:spPr>
            <a:xfrm>
              <a:off x="9347250" y="3798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1"/>
                </a:solidFill>
              </a:endParaRPr>
            </a:p>
          </p:txBody>
        </p:sp>
      </p:grpSp>
      <p:grpSp>
        <p:nvGrpSpPr>
          <p:cNvPr id="14" name="Группа 13">
            <a:extLst>
              <a:ext uri="{FF2B5EF4-FFF2-40B4-BE49-F238E27FC236}">
                <a16:creationId xmlns:a16="http://schemas.microsoft.com/office/drawing/2014/main" xmlns="" id="{7BCAD506-BA00-4E33-B68C-E5911E34BEAB}"/>
              </a:ext>
            </a:extLst>
          </p:cNvPr>
          <p:cNvGrpSpPr/>
          <p:nvPr userDrawn="1"/>
        </p:nvGrpSpPr>
        <p:grpSpPr>
          <a:xfrm>
            <a:off x="-35250" y="6583500"/>
            <a:ext cx="2844750" cy="274500"/>
            <a:chOff x="-35250" y="6583500"/>
            <a:chExt cx="2844750" cy="274500"/>
          </a:xfrm>
          <a:solidFill>
            <a:schemeClr val="accent1"/>
          </a:solidFill>
        </p:grpSpPr>
        <p:sp>
          <p:nvSpPr>
            <p:cNvPr id="15" name="Прямоугольник 14">
              <a:extLst>
                <a:ext uri="{FF2B5EF4-FFF2-40B4-BE49-F238E27FC236}">
                  <a16:creationId xmlns:a16="http://schemas.microsoft.com/office/drawing/2014/main" xmlns="" id="{501341E1-EFB0-48B5-8780-45599BABAF41}"/>
                </a:ext>
              </a:extLst>
            </p:cNvPr>
            <p:cNvSpPr/>
            <p:nvPr userDrawn="1"/>
          </p:nvSpPr>
          <p:spPr>
            <a:xfrm>
              <a:off x="-35250" y="6583500"/>
              <a:ext cx="2541000" cy="274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solidFill>
              </a:endParaRPr>
            </a:p>
          </p:txBody>
        </p:sp>
        <p:sp>
          <p:nvSpPr>
            <p:cNvPr id="16" name="Блок-схема: объединение 15">
              <a:extLst>
                <a:ext uri="{FF2B5EF4-FFF2-40B4-BE49-F238E27FC236}">
                  <a16:creationId xmlns:a16="http://schemas.microsoft.com/office/drawing/2014/main" xmlns="" id="{DE8C835F-D205-4D6A-8A82-F0DFE38F02AB}"/>
                </a:ext>
              </a:extLst>
            </p:cNvPr>
            <p:cNvSpPr/>
            <p:nvPr userDrawn="1"/>
          </p:nvSpPr>
          <p:spPr>
            <a:xfrm rot="10800000">
              <a:off x="2202000" y="6583500"/>
              <a:ext cx="607500" cy="274500"/>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1"/>
                </a:solidFill>
              </a:endParaRPr>
            </a:p>
          </p:txBody>
        </p:sp>
      </p:grpSp>
    </p:spTree>
    <p:extLst>
      <p:ext uri="{BB962C8B-B14F-4D97-AF65-F5344CB8AC3E}">
        <p14:creationId xmlns:p14="http://schemas.microsoft.com/office/powerpoint/2010/main" xmlns="" val="10630541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0B9DCCC-5E85-4107-BF52-1EA9EA9D52C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E61B2D50-FD5A-4FFD-98F9-64D59E598CA6}"/>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4" name="Нижний колонтитул 3">
            <a:extLst>
              <a:ext uri="{FF2B5EF4-FFF2-40B4-BE49-F238E27FC236}">
                <a16:creationId xmlns:a16="http://schemas.microsoft.com/office/drawing/2014/main" xmlns="" id="{CC2AA054-847B-4E13-91D5-DFC76B9A989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BF8F0CA7-7959-4CAF-A973-15E0319344C7}"/>
              </a:ext>
            </a:extLst>
          </p:cNvPr>
          <p:cNvSpPr>
            <a:spLocks noGrp="1"/>
          </p:cNvSpPr>
          <p:nvPr>
            <p:ph type="sldNum" sz="quarter" idx="12"/>
          </p:nvPr>
        </p:nvSpPr>
        <p:spPr/>
        <p:txBody>
          <a:bodyPr/>
          <a:lstStyle/>
          <a:p>
            <a:fld id="{381D690E-73FA-4E4F-B5EC-3D1B7AADBED6}" type="slidenum">
              <a:rPr lang="ru-RU" smtClean="0"/>
              <a:pPr/>
              <a:t>‹#›</a:t>
            </a:fld>
            <a:endParaRPr lang="ru-RU"/>
          </a:p>
        </p:txBody>
      </p:sp>
      <p:pic>
        <p:nvPicPr>
          <p:cNvPr id="7" name="Рисунок 6">
            <a:extLst>
              <a:ext uri="{FF2B5EF4-FFF2-40B4-BE49-F238E27FC236}">
                <a16:creationId xmlns:a16="http://schemas.microsoft.com/office/drawing/2014/main" xmlns="" id="{16181D6B-9727-488E-B1A6-CB009338A087}"/>
              </a:ext>
            </a:extLst>
          </p:cNvPr>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838200" y="-306000"/>
            <a:ext cx="10668000" cy="8001000"/>
          </a:xfrm>
          <a:prstGeom prst="rect">
            <a:avLst/>
          </a:prstGeom>
        </p:spPr>
      </p:pic>
      <p:sp>
        <p:nvSpPr>
          <p:cNvPr id="8" name="Прямоугольник 7">
            <a:extLst>
              <a:ext uri="{FF2B5EF4-FFF2-40B4-BE49-F238E27FC236}">
                <a16:creationId xmlns:a16="http://schemas.microsoft.com/office/drawing/2014/main" xmlns="" id="{A2DEF684-4B6B-46C2-9296-F62317C89898}"/>
              </a:ext>
            </a:extLst>
          </p:cNvPr>
          <p:cNvSpPr/>
          <p:nvPr userDrawn="1"/>
        </p:nvSpPr>
        <p:spPr>
          <a:xfrm>
            <a:off x="-159000" y="5544000"/>
            <a:ext cx="12351000" cy="13255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062130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756F5F-238C-4EA5-953D-83BC7A40E2A5}"/>
              </a:ext>
            </a:extLst>
          </p:cNvPr>
          <p:cNvSpPr/>
          <p:nvPr userDrawn="1"/>
        </p:nvSpPr>
        <p:spPr>
          <a:xfrm>
            <a:off x="0" y="1674000"/>
            <a:ext cx="12192000" cy="1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Заголовок 2">
            <a:extLst>
              <a:ext uri="{FF2B5EF4-FFF2-40B4-BE49-F238E27FC236}">
                <a16:creationId xmlns:a16="http://schemas.microsoft.com/office/drawing/2014/main" xmlns="" id="{4A24F890-6633-4AD3-9C24-3D0B92AF4E3A}"/>
              </a:ext>
            </a:extLst>
          </p:cNvPr>
          <p:cNvSpPr>
            <a:spLocks noGrp="1"/>
          </p:cNvSpPr>
          <p:nvPr>
            <p:ph type="title"/>
          </p:nvPr>
        </p:nvSpPr>
        <p:spPr/>
        <p:txBody>
          <a:bodyPr/>
          <a:lstStyle>
            <a:lvl1pPr>
              <a:defRPr b="1">
                <a:solidFill>
                  <a:schemeClr val="accent1"/>
                </a:solidFill>
              </a:defRPr>
            </a:lvl1pPr>
          </a:lstStyle>
          <a:p>
            <a:r>
              <a:rPr lang="ru-RU" dirty="0"/>
              <a:t>Образец заголовка</a:t>
            </a:r>
          </a:p>
        </p:txBody>
      </p:sp>
      <p:sp>
        <p:nvSpPr>
          <p:cNvPr id="5" name="Текст 4">
            <a:extLst>
              <a:ext uri="{FF2B5EF4-FFF2-40B4-BE49-F238E27FC236}">
                <a16:creationId xmlns:a16="http://schemas.microsoft.com/office/drawing/2014/main" xmlns="" id="{E2BC0BA3-1E1F-4BDD-8E19-DB8F68551CEA}"/>
              </a:ext>
            </a:extLst>
          </p:cNvPr>
          <p:cNvSpPr>
            <a:spLocks noGrp="1"/>
          </p:cNvSpPr>
          <p:nvPr>
            <p:ph type="body" sz="quarter" idx="10"/>
          </p:nvPr>
        </p:nvSpPr>
        <p:spPr>
          <a:xfrm>
            <a:off x="838200" y="3294063"/>
            <a:ext cx="10515600" cy="2970212"/>
          </a:xfrm>
        </p:spPr>
        <p:txBody>
          <a:bodyPr/>
          <a:lstStyle>
            <a:lvl1pPr marL="0" indent="0">
              <a:buNone/>
              <a:defRPr>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Текст 6">
            <a:extLst>
              <a:ext uri="{FF2B5EF4-FFF2-40B4-BE49-F238E27FC236}">
                <a16:creationId xmlns:a16="http://schemas.microsoft.com/office/drawing/2014/main" xmlns="" id="{4560B685-5836-4067-85B7-2D3D4F5E0922}"/>
              </a:ext>
            </a:extLst>
          </p:cNvPr>
          <p:cNvSpPr>
            <a:spLocks noGrp="1"/>
          </p:cNvSpPr>
          <p:nvPr>
            <p:ph type="body" sz="quarter" idx="11"/>
          </p:nvPr>
        </p:nvSpPr>
        <p:spPr>
          <a:xfrm>
            <a:off x="838200" y="1989138"/>
            <a:ext cx="10515600" cy="8096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xmlns="" val="33180852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BF3F48D-C890-4BC3-A8A9-F8C39288A3A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852D0766-6B61-4F27-8A30-32232A0F528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2B003E06-18A2-4C2A-8028-DA4AFB014C04}"/>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5" name="Нижний колонтитул 4">
            <a:extLst>
              <a:ext uri="{FF2B5EF4-FFF2-40B4-BE49-F238E27FC236}">
                <a16:creationId xmlns:a16="http://schemas.microsoft.com/office/drawing/2014/main" xmlns="" id="{0BA5D5CB-F8E3-4E46-882F-D3510393D9D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14F03440-65AD-4ED5-8CFE-4DF708C64F65}"/>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4420375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35067EF-51A9-4818-8BAE-2FEFC6F9B4F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C4647530-948C-4BEF-93DF-505D79C2F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B35BE96C-0607-4A35-987E-1F7B05FD6737}"/>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5" name="Нижний колонтитул 4">
            <a:extLst>
              <a:ext uri="{FF2B5EF4-FFF2-40B4-BE49-F238E27FC236}">
                <a16:creationId xmlns:a16="http://schemas.microsoft.com/office/drawing/2014/main" xmlns="" id="{434128D4-C582-4DC6-8E71-0B9B0135E16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43EEA008-42BB-44C7-81E3-5F2334283046}"/>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1268088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1BFDDAF-BC88-48F5-B008-2C0938C0033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5E0D7D78-BF42-4DDB-89EC-478DBB04243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0BA572F8-30BC-42DB-A442-8E7889EA6C0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14383BAB-52E1-44F5-B30E-8C4E0591230C}"/>
              </a:ext>
            </a:extLst>
          </p:cNvPr>
          <p:cNvSpPr>
            <a:spLocks noGrp="1"/>
          </p:cNvSpPr>
          <p:nvPr>
            <p:ph type="dt" sz="half" idx="10"/>
          </p:nvPr>
        </p:nvSpPr>
        <p:spPr/>
        <p:txBody>
          <a:bodyPr/>
          <a:lstStyle/>
          <a:p>
            <a:fld id="{BF8BFDDA-8105-4C46-A619-81FFD8FD5B00}" type="datetimeFigureOut">
              <a:rPr lang="ru-RU" smtClean="0"/>
              <a:pPr/>
              <a:t>26.07.2023</a:t>
            </a:fld>
            <a:endParaRPr lang="ru-RU"/>
          </a:p>
        </p:txBody>
      </p:sp>
      <p:sp>
        <p:nvSpPr>
          <p:cNvPr id="6" name="Нижний колонтитул 5">
            <a:extLst>
              <a:ext uri="{FF2B5EF4-FFF2-40B4-BE49-F238E27FC236}">
                <a16:creationId xmlns:a16="http://schemas.microsoft.com/office/drawing/2014/main" xmlns="" id="{A00EA70B-CC9C-48EA-85F5-3603F563137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D579849C-CA9B-4D5D-87D5-FAA8D709E671}"/>
              </a:ext>
            </a:extLst>
          </p:cNvPr>
          <p:cNvSpPr>
            <a:spLocks noGrp="1"/>
          </p:cNvSpPr>
          <p:nvPr>
            <p:ph type="sldNum" sz="quarter" idx="12"/>
          </p:nvPr>
        </p:nvSpPr>
        <p:spPr/>
        <p:txBody>
          <a:bodyPr/>
          <a:lstStyle/>
          <a:p>
            <a:fld id="{381D690E-73FA-4E4F-B5EC-3D1B7AADBED6}" type="slidenum">
              <a:rPr lang="ru-RU" smtClean="0"/>
              <a:pPr/>
              <a:t>‹#›</a:t>
            </a:fld>
            <a:endParaRPr lang="ru-RU"/>
          </a:p>
        </p:txBody>
      </p:sp>
    </p:spTree>
    <p:extLst>
      <p:ext uri="{BB962C8B-B14F-4D97-AF65-F5344CB8AC3E}">
        <p14:creationId xmlns:p14="http://schemas.microsoft.com/office/powerpoint/2010/main" xmlns="" val="7191016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presentation-creation.ru/"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04C1CD2-FA8F-40A3-AD65-039917913C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8CC9E5E5-20A2-4286-8BD6-E11F1B0CE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A23618C-197E-4691-81F0-2EBE8EEB1F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BFDDA-8105-4C46-A619-81FFD8FD5B00}" type="datetimeFigureOut">
              <a:rPr lang="ru-RU" smtClean="0"/>
              <a:pPr/>
              <a:t>26.07.2023</a:t>
            </a:fld>
            <a:endParaRPr lang="ru-RU"/>
          </a:p>
        </p:txBody>
      </p:sp>
      <p:sp>
        <p:nvSpPr>
          <p:cNvPr id="5" name="Нижний колонтитул 4">
            <a:extLst>
              <a:ext uri="{FF2B5EF4-FFF2-40B4-BE49-F238E27FC236}">
                <a16:creationId xmlns:a16="http://schemas.microsoft.com/office/drawing/2014/main" xmlns="" id="{BF56603B-3893-4759-BECB-DAA09616B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091096F4-D1A0-49B3-B141-A0176C7747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D690E-73FA-4E4F-B5EC-3D1B7AADBED6}" type="slidenum">
              <a:rPr lang="ru-RU" smtClean="0"/>
              <a:pPr/>
              <a:t>‹#›</a:t>
            </a:fld>
            <a:endParaRPr lang="ru-RU"/>
          </a:p>
        </p:txBody>
      </p:sp>
      <p:pic>
        <p:nvPicPr>
          <p:cNvPr id="7" name="Рисунок 6">
            <a:hlinkClick r:id="rId18"/>
            <a:extLst>
              <a:ext uri="{FF2B5EF4-FFF2-40B4-BE49-F238E27FC236}">
                <a16:creationId xmlns:a16="http://schemas.microsoft.com/office/drawing/2014/main" xmlns="" id="{5C69CF60-3D3A-4A1C-9EE6-5037BD2831D9}"/>
              </a:ext>
            </a:extLst>
          </p:cNvPr>
          <p:cNvPicPr>
            <a:picLocks noChangeAspect="1"/>
          </p:cNvPicPr>
          <p:nvPr/>
        </p:nvPicPr>
        <p:blipFill>
          <a:blip r:embed="rId19" cstate="email">
            <a:extLst>
              <a:ext uri="{28A0092B-C50C-407E-A947-70E740481C1C}">
                <a14:useLocalDpi xmlns:a14="http://schemas.microsoft.com/office/drawing/2010/main" xmlns=""/>
              </a:ext>
            </a:extLst>
          </a:blip>
          <a:stretch>
            <a:fillRect/>
          </a:stretch>
        </p:blipFill>
        <p:spPr>
          <a:xfrm>
            <a:off x="-1194000" y="367393"/>
            <a:ext cx="757762" cy="757762"/>
          </a:xfrm>
          <a:prstGeom prst="rect">
            <a:avLst/>
          </a:prstGeom>
        </p:spPr>
      </p:pic>
    </p:spTree>
    <p:extLst>
      <p:ext uri="{BB962C8B-B14F-4D97-AF65-F5344CB8AC3E}">
        <p14:creationId xmlns:p14="http://schemas.microsoft.com/office/powerpoint/2010/main" xmlns="" val="77101541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61" r:id="rId4"/>
    <p:sldLayoutId id="2147483664" r:id="rId5"/>
    <p:sldLayoutId id="2147483662"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4.jpeg"/><Relationship Id="rId7"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9.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3.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34.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8.jpeg"/><Relationship Id="rId7" Type="http://schemas.openxmlformats.org/officeDocument/2006/relationships/image" Target="../media/image7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3.jpeg"/></Relationships>
</file>

<file path=ppt/slides/_rels/slide4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34.jpeg"/></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BB6A01F-2792-459A-9C1F-432A9E3A808B}"/>
              </a:ext>
            </a:extLst>
          </p:cNvPr>
          <p:cNvSpPr>
            <a:spLocks noGrp="1"/>
          </p:cNvSpPr>
          <p:nvPr>
            <p:ph type="title"/>
          </p:nvPr>
        </p:nvSpPr>
        <p:spPr>
          <a:xfrm>
            <a:off x="118729" y="1688703"/>
            <a:ext cx="12073271" cy="1296144"/>
          </a:xfrm>
        </p:spPr>
        <p:txBody>
          <a:bodyPr>
            <a:normAutofit/>
          </a:bodyPr>
          <a:lstStyle/>
          <a:p>
            <a:pPr algn="ctr"/>
            <a:r>
              <a:rPr lang="uk-UA" sz="4000" i="1" dirty="0">
                <a:solidFill>
                  <a:srgbClr val="002060"/>
                </a:solidFill>
                <a:latin typeface="Arial" pitchFamily="34" charset="0"/>
                <a:cs typeface="Arial" pitchFamily="34" charset="0"/>
              </a:rPr>
              <a:t>Презентація ключових результатів проєкту </a:t>
            </a:r>
          </a:p>
        </p:txBody>
      </p:sp>
      <p:sp>
        <p:nvSpPr>
          <p:cNvPr id="3" name="Объект 2">
            <a:extLst>
              <a:ext uri="{FF2B5EF4-FFF2-40B4-BE49-F238E27FC236}">
                <a16:creationId xmlns:a16="http://schemas.microsoft.com/office/drawing/2014/main" xmlns="" id="{0E1FA89B-8BE3-4113-AF82-1DEB45871F1D}"/>
              </a:ext>
            </a:extLst>
          </p:cNvPr>
          <p:cNvSpPr>
            <a:spLocks noGrp="1"/>
          </p:cNvSpPr>
          <p:nvPr>
            <p:ph idx="1"/>
          </p:nvPr>
        </p:nvSpPr>
        <p:spPr>
          <a:xfrm>
            <a:off x="859880" y="2828142"/>
            <a:ext cx="9999353" cy="3625194"/>
          </a:xfrm>
        </p:spPr>
        <p:txBody>
          <a:bodyPr anchor="t">
            <a:normAutofit/>
          </a:bodyPr>
          <a:lstStyle/>
          <a:p>
            <a:pPr algn="ctr">
              <a:buNone/>
            </a:pPr>
            <a:r>
              <a:rPr lang="uk-UA" sz="2400" b="1" dirty="0" err="1">
                <a:solidFill>
                  <a:srgbClr val="002060"/>
                </a:solidFill>
              </a:rPr>
              <a:t>“</a:t>
            </a:r>
            <a:r>
              <a:rPr lang="uk-UA" sz="2400" b="1" i="1" dirty="0" err="1">
                <a:solidFill>
                  <a:srgbClr val="002060"/>
                </a:solidFill>
              </a:rPr>
              <a:t>Розбудова</a:t>
            </a:r>
            <a:r>
              <a:rPr lang="uk-UA" sz="2400" b="1" i="1" dirty="0">
                <a:solidFill>
                  <a:srgbClr val="002060"/>
                </a:solidFill>
              </a:rPr>
              <a:t> інституційної спроможності служби</a:t>
            </a:r>
          </a:p>
          <a:p>
            <a:pPr algn="ctr">
              <a:buNone/>
            </a:pPr>
            <a:r>
              <a:rPr lang="uk-UA" sz="2400" b="1" i="1" dirty="0">
                <a:solidFill>
                  <a:srgbClr val="002060"/>
                </a:solidFill>
              </a:rPr>
              <a:t> «Університет третього віку» на рівні </a:t>
            </a:r>
          </a:p>
          <a:p>
            <a:pPr algn="ctr">
              <a:buNone/>
            </a:pPr>
            <a:r>
              <a:rPr lang="uk-UA" sz="2400" b="1" i="1" dirty="0">
                <a:solidFill>
                  <a:srgbClr val="002060"/>
                </a:solidFill>
              </a:rPr>
              <a:t>територіальних громад,  в умовах змін законодавства та</a:t>
            </a:r>
          </a:p>
          <a:p>
            <a:pPr algn="ctr">
              <a:buNone/>
            </a:pPr>
            <a:r>
              <a:rPr lang="uk-UA" sz="2400" b="1" i="1" dirty="0">
                <a:solidFill>
                  <a:srgbClr val="002060"/>
                </a:solidFill>
              </a:rPr>
              <a:t> стандарту соціальної </a:t>
            </a:r>
            <a:r>
              <a:rPr lang="uk-UA" sz="2400" b="1" i="1" dirty="0" err="1">
                <a:solidFill>
                  <a:srgbClr val="002060"/>
                </a:solidFill>
              </a:rPr>
              <a:t>адаптації”</a:t>
            </a:r>
            <a:endParaRPr lang="uk-UA" sz="2400" b="1" i="1" dirty="0">
              <a:solidFill>
                <a:srgbClr val="002060"/>
              </a:solidFill>
            </a:endParaRPr>
          </a:p>
          <a:p>
            <a:pPr marL="0" indent="0" algn="just">
              <a:lnSpc>
                <a:spcPct val="100000"/>
              </a:lnSpc>
              <a:spcBef>
                <a:spcPts val="0"/>
              </a:spcBef>
              <a:buNone/>
            </a:pPr>
            <a:r>
              <a:rPr lang="uk-UA" sz="1800" dirty="0">
                <a:solidFill>
                  <a:srgbClr val="002060"/>
                </a:solidFill>
              </a:rPr>
              <a:t/>
            </a:r>
            <a:br>
              <a:rPr lang="uk-UA" sz="1800" dirty="0">
                <a:solidFill>
                  <a:srgbClr val="002060"/>
                </a:solidFill>
              </a:rPr>
            </a:br>
            <a:r>
              <a:rPr lang="uk-UA" sz="1800" dirty="0">
                <a:solidFill>
                  <a:srgbClr val="002060"/>
                </a:solidFill>
              </a:rPr>
              <a:t>Проєкт реалізовано ГО «Ліга соціальних працівників України» за сприяння Програми розвитку ООН (ПРООН) в Україні в межах Програми ООН із відновлення та розбудови миру за фінансової підтримки Уряду Канади.</a:t>
            </a:r>
            <a:endParaRPr lang="en-US" sz="1800" dirty="0">
              <a:solidFill>
                <a:srgbClr val="002060"/>
              </a:solidFill>
            </a:endParaRPr>
          </a:p>
          <a:p>
            <a:pPr marL="0" indent="0">
              <a:lnSpc>
                <a:spcPct val="100000"/>
              </a:lnSpc>
              <a:spcBef>
                <a:spcPts val="0"/>
              </a:spcBef>
              <a:buNone/>
            </a:pPr>
            <a:r>
              <a:rPr lang="uk-UA" sz="1800" b="1" dirty="0">
                <a:solidFill>
                  <a:srgbClr val="002060"/>
                </a:solidFill>
              </a:rPr>
              <a:t/>
            </a:r>
            <a:br>
              <a:rPr lang="uk-UA" sz="1800" b="1" dirty="0">
                <a:solidFill>
                  <a:srgbClr val="002060"/>
                </a:solidFill>
              </a:rPr>
            </a:br>
            <a:r>
              <a:rPr lang="uk-UA" sz="1800" b="1" dirty="0">
                <a:solidFill>
                  <a:srgbClr val="002060"/>
                </a:solidFill>
              </a:rPr>
              <a:t>				27 липня 2023 рік</a:t>
            </a:r>
            <a:endParaRPr lang="ru-RU" sz="1800" b="1" dirty="0"/>
          </a:p>
        </p:txBody>
      </p:sp>
      <p:grpSp>
        <p:nvGrpSpPr>
          <p:cNvPr id="4" name="Группа 3">
            <a:extLst>
              <a:ext uri="{FF2B5EF4-FFF2-40B4-BE49-F238E27FC236}">
                <a16:creationId xmlns:a16="http://schemas.microsoft.com/office/drawing/2014/main" xmlns="" id="{5D89594F-2D28-D3D1-147C-2252678EF875}"/>
              </a:ext>
            </a:extLst>
          </p:cNvPr>
          <p:cNvGrpSpPr/>
          <p:nvPr/>
        </p:nvGrpSpPr>
        <p:grpSpPr>
          <a:xfrm>
            <a:off x="6816080" y="476672"/>
            <a:ext cx="4890906" cy="1368736"/>
            <a:chOff x="6735734" y="361587"/>
            <a:chExt cx="4890906" cy="1368736"/>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18177" y="421415"/>
              <a:ext cx="3508463" cy="1100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35734" y="361587"/>
              <a:ext cx="1127264" cy="1368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4775514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t="18773"/>
          <a:stretch>
            <a:fillRect/>
          </a:stretch>
        </p:blipFill>
        <p:spPr bwMode="auto">
          <a:xfrm>
            <a:off x="0" y="4725144"/>
            <a:ext cx="12192000" cy="1988840"/>
          </a:xfrm>
          <a:prstGeom prst="rect">
            <a:avLst/>
          </a:prstGeom>
          <a:noFill/>
          <a:ln w="9525">
            <a:noFill/>
            <a:miter lim="800000"/>
            <a:headEnd/>
            <a:tailEnd/>
          </a:ln>
        </p:spPr>
      </p:pic>
      <p:sp>
        <p:nvSpPr>
          <p:cNvPr id="6" name="Содержимое 2"/>
          <p:cNvSpPr txBox="1">
            <a:spLocks/>
          </p:cNvSpPr>
          <p:nvPr/>
        </p:nvSpPr>
        <p:spPr>
          <a:xfrm>
            <a:off x="694184" y="2204864"/>
            <a:ext cx="3457600" cy="4351338"/>
          </a:xfrm>
          <a:prstGeom prst="rect">
            <a:avLst/>
          </a:prstGeom>
        </p:spPr>
        <p:txBody>
          <a:bodyPr vert="horz" lIns="91440" tIns="45720" rIns="91440" bIns="45720" rtlCol="0">
            <a:noAutofit/>
          </a:bodyPr>
          <a:lstStyle/>
          <a:p>
            <a:endParaRPr kumimoji="0" lang="ru-RU" sz="1800" b="0" i="0" u="none" strike="noStrike" kern="1200" cap="none" spc="0" normalizeH="0" baseline="0" noProof="0" dirty="0">
              <a:ln>
                <a:noFill/>
              </a:ln>
              <a:solidFill>
                <a:srgbClr val="002060"/>
              </a:solidFill>
              <a:effectLst/>
              <a:uLnTx/>
              <a:uFillTx/>
              <a:latin typeface="+mn-lt"/>
              <a:ea typeface="+mn-ea"/>
              <a:cs typeface="+mn-cs"/>
            </a:endParaRPr>
          </a:p>
        </p:txBody>
      </p:sp>
      <p:sp>
        <p:nvSpPr>
          <p:cNvPr id="7" name="Прямоугольник 6"/>
          <p:cNvSpPr/>
          <p:nvPr/>
        </p:nvSpPr>
        <p:spPr>
          <a:xfrm>
            <a:off x="406373" y="2243694"/>
            <a:ext cx="10585176" cy="923330"/>
          </a:xfrm>
          <a:prstGeom prst="rect">
            <a:avLst/>
          </a:prstGeom>
        </p:spPr>
        <p:txBody>
          <a:bodyPr wrap="square">
            <a:spAutoFit/>
          </a:bodyPr>
          <a:lstStyle/>
          <a:p>
            <a:endParaRPr lang="uk-UA" b="1" dirty="0"/>
          </a:p>
          <a:p>
            <a:endParaRPr lang="uk-UA" b="1" dirty="0"/>
          </a:p>
          <a:p>
            <a:endParaRPr lang="uk-UA" b="1" dirty="0"/>
          </a:p>
        </p:txBody>
      </p:sp>
      <p:pic>
        <p:nvPicPr>
          <p:cNvPr id="32769" name="Picture 1" descr="C:\Users\1\Downloads\IMG_2302.JPG"/>
          <p:cNvPicPr>
            <a:picLocks noGrp="1" noChangeAspect="1" noChangeArrowheads="1"/>
          </p:cNvPicPr>
          <p:nvPr>
            <p:ph idx="1"/>
          </p:nvPr>
        </p:nvPicPr>
        <p:blipFill>
          <a:blip r:embed="rId3" cstate="print"/>
          <a:srcRect/>
          <a:stretch>
            <a:fillRect/>
          </a:stretch>
        </p:blipFill>
        <p:spPr bwMode="auto">
          <a:xfrm>
            <a:off x="7320136" y="3717032"/>
            <a:ext cx="4392488" cy="2447404"/>
          </a:xfrm>
          <a:prstGeom prst="rect">
            <a:avLst/>
          </a:prstGeom>
          <a:noFill/>
        </p:spPr>
      </p:pic>
      <p:sp>
        <p:nvSpPr>
          <p:cNvPr id="25601" name="Rectangle 1"/>
          <p:cNvSpPr>
            <a:spLocks noChangeArrowheads="1"/>
          </p:cNvSpPr>
          <p:nvPr/>
        </p:nvSpPr>
        <p:spPr bwMode="auto">
          <a:xfrm>
            <a:off x="371838" y="2186019"/>
            <a:ext cx="1126877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uk-UA" b="1" i="1"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26 - 27 січня 2023 року </a:t>
            </a:r>
            <a:r>
              <a:rPr kumimoji="0" lang="uk-UA"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проведено </a:t>
            </a:r>
            <a:r>
              <a:rPr kumimoji="0" lang="uk-UA" b="1" i="0" u="sng"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оф-лайн</a:t>
            </a:r>
            <a:r>
              <a:rPr kumimoji="0" lang="uk-UA" b="1" i="0" u="sng"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зустріч </a:t>
            </a:r>
            <a:r>
              <a:rPr kumimoji="0" lang="uk-UA"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з представниками пілотних громад  на базі Ніжинського територіального центру соціального обслуговування  (соціальних послуг) м. Ніжин.</a:t>
            </a:r>
            <a:endParaRPr kumimoji="0" lang="uk-UA"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DBCFACA8-24A6-720E-CC25-9EC56A28C7F5}"/>
              </a:ext>
            </a:extLst>
          </p:cNvPr>
          <p:cNvSpPr txBox="1"/>
          <p:nvPr/>
        </p:nvSpPr>
        <p:spPr>
          <a:xfrm>
            <a:off x="335360" y="991838"/>
            <a:ext cx="11377264" cy="981423"/>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Ø"/>
            </a:pPr>
            <a:r>
              <a:rPr lang="uk-UA" sz="1800" b="1" i="1" dirty="0">
                <a:effectLst/>
                <a:latin typeface="Times New Roman" panose="02020603050405020304" pitchFamily="18" charset="0"/>
                <a:ea typeface="MS Mincho" panose="02020609040205080304" pitchFamily="49" charset="-128"/>
                <a:cs typeface="Times New Roman" panose="02020603050405020304" pitchFamily="18" charset="0"/>
              </a:rPr>
              <a:t>24 січня 2023 року </a:t>
            </a:r>
            <a:r>
              <a:rPr lang="uk-UA" sz="1800" dirty="0">
                <a:effectLst/>
                <a:latin typeface="Times New Roman" panose="02020603050405020304" pitchFamily="18" charset="0"/>
                <a:ea typeface="MS Mincho" panose="02020609040205080304" pitchFamily="49" charset="-128"/>
                <a:cs typeface="Times New Roman" panose="02020603050405020304" pitchFamily="18" charset="0"/>
              </a:rPr>
              <a:t>проведені </a:t>
            </a:r>
            <a:r>
              <a:rPr lang="uk-UA" sz="1800" b="1" u="sng" dirty="0">
                <a:effectLst/>
                <a:latin typeface="Times New Roman" panose="02020603050405020304" pitchFamily="18" charset="0"/>
                <a:ea typeface="MS Mincho" panose="02020609040205080304" pitchFamily="49" charset="-128"/>
                <a:cs typeface="Times New Roman" panose="02020603050405020304" pitchFamily="18" charset="0"/>
              </a:rPr>
              <a:t>презентаційні онлайн-семінари</a:t>
            </a:r>
            <a:r>
              <a:rPr lang="uk-UA" sz="1800" dirty="0">
                <a:effectLst/>
                <a:latin typeface="Times New Roman" panose="02020603050405020304" pitchFamily="18" charset="0"/>
                <a:ea typeface="MS Mincho" panose="02020609040205080304" pitchFamily="49" charset="-128"/>
                <a:cs typeface="Times New Roman" panose="02020603050405020304" pitchFamily="18" charset="0"/>
              </a:rPr>
              <a:t> для пілотних громад Сумської  та Чернігівської областей (окремо) під час яких були </a:t>
            </a:r>
            <a:r>
              <a:rPr lang="uk-UA" dirty="0">
                <a:latin typeface="Times New Roman" panose="02020603050405020304" pitchFamily="18" charset="0"/>
                <a:ea typeface="MS Mincho" panose="02020609040205080304" pitchFamily="49" charset="-128"/>
                <a:cs typeface="Times New Roman" panose="02020603050405020304" pitchFamily="18" charset="0"/>
              </a:rPr>
              <a:t>презентовані мета, основні цілі,  завдання, методи роботи та очікувані результати проекту. У</a:t>
            </a:r>
            <a:r>
              <a:rPr lang="uk-UA" sz="1800" dirty="0">
                <a:effectLst/>
                <a:latin typeface="Times New Roman" panose="02020603050405020304" pitchFamily="18" charset="0"/>
                <a:ea typeface="MS Mincho" panose="02020609040205080304" pitchFamily="49" charset="-128"/>
                <a:cs typeface="Times New Roman" panose="02020603050405020304" pitchFamily="18" charset="0"/>
              </a:rPr>
              <a:t>часть у семінарах взяли керівники громад, надавачі соціальних послуг. </a:t>
            </a:r>
            <a:endParaRPr lang="uk-UA"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8C864454-D318-ED2D-E3FC-D82150AF394E}"/>
              </a:ext>
            </a:extLst>
          </p:cNvPr>
          <p:cNvSpPr txBox="1"/>
          <p:nvPr/>
        </p:nvSpPr>
        <p:spPr>
          <a:xfrm>
            <a:off x="663597" y="2928934"/>
            <a:ext cx="5432403" cy="2693045"/>
          </a:xfrm>
          <a:prstGeom prst="rect">
            <a:avLst/>
          </a:prstGeom>
          <a:solidFill>
            <a:schemeClr val="bg1"/>
          </a:solidFill>
        </p:spPr>
        <p:txBody>
          <a:bodyPr wrap="square">
            <a:spAutoFit/>
          </a:bodyPr>
          <a:lstStyle/>
          <a:p>
            <a:r>
              <a:rPr lang="uk-UA" sz="1600" b="1" dirty="0"/>
              <a:t>Завдання заходу:</a:t>
            </a:r>
            <a:endParaRPr lang="ru-RU" sz="1600" dirty="0"/>
          </a:p>
          <a:p>
            <a:pPr lvl="0">
              <a:spcBef>
                <a:spcPts val="600"/>
              </a:spcBef>
              <a:spcAft>
                <a:spcPts val="600"/>
              </a:spcAft>
              <a:buFont typeface="Wingdings" pitchFamily="2" charset="2"/>
              <a:buChar char="§"/>
            </a:pPr>
            <a:r>
              <a:rPr lang="uk-UA" sz="1600" dirty="0"/>
              <a:t>Ознайомити з успішними практиками організації неформальної освіти дорослих в рамках соціальної адаптації через впровадження заходів УТВ у Ніжинському Територіальному центрі  та в усіх пілотних  громадах.</a:t>
            </a:r>
            <a:endParaRPr lang="ru-RU" sz="1600" dirty="0"/>
          </a:p>
          <a:p>
            <a:pPr lvl="0">
              <a:spcBef>
                <a:spcPts val="600"/>
              </a:spcBef>
              <a:spcAft>
                <a:spcPts val="600"/>
              </a:spcAft>
              <a:buFont typeface="Wingdings" pitchFamily="2" charset="2"/>
              <a:buChar char="§"/>
            </a:pPr>
            <a:r>
              <a:rPr lang="uk-UA" sz="1600" dirty="0"/>
              <a:t>Систематизувати причини, що стримують розвиток  неформальної освіти дорослих, визначити бар'єри.</a:t>
            </a:r>
            <a:endParaRPr lang="ru-RU" sz="1600" dirty="0"/>
          </a:p>
          <a:p>
            <a:pPr lvl="0">
              <a:spcBef>
                <a:spcPts val="600"/>
              </a:spcBef>
              <a:spcAft>
                <a:spcPts val="600"/>
              </a:spcAft>
              <a:buFont typeface="Wingdings" pitchFamily="2" charset="2"/>
              <a:buChar char="§"/>
            </a:pPr>
            <a:r>
              <a:rPr lang="uk-UA" sz="1600" dirty="0"/>
              <a:t>Обговорити шляхи та механізми посилення інституційної спроможності УТВ.</a:t>
            </a:r>
            <a:endParaRPr lang="ru-RU" sz="1600" dirty="0"/>
          </a:p>
        </p:txBody>
      </p:sp>
      <p:sp>
        <p:nvSpPr>
          <p:cNvPr id="10" name="Rectangle: Diagonal Corners Rounded 5">
            <a:extLst>
              <a:ext uri="{FF2B5EF4-FFF2-40B4-BE49-F238E27FC236}">
                <a16:creationId xmlns:a16="http://schemas.microsoft.com/office/drawing/2014/main" xmlns="" id="{08CDC0D7-B035-20DB-390B-0A19A6B62065}"/>
              </a:ext>
            </a:extLst>
          </p:cNvPr>
          <p:cNvSpPr/>
          <p:nvPr/>
        </p:nvSpPr>
        <p:spPr>
          <a:xfrm>
            <a:off x="2952" y="86688"/>
            <a:ext cx="9405416" cy="72008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uk-UA" sz="2000" b="1" dirty="0">
                <a:solidFill>
                  <a:schemeClr val="tx1"/>
                </a:solidFill>
                <a:latin typeface="Times New Roman" panose="02020603050405020304" pitchFamily="18" charset="0"/>
                <a:cs typeface="Times New Roman" panose="02020603050405020304" pitchFamily="18" charset="0"/>
              </a:rPr>
              <a:t>КРОКИ до розбудови.  </a:t>
            </a:r>
            <a:r>
              <a:rPr lang="uk-UA" sz="2000" dirty="0">
                <a:solidFill>
                  <a:schemeClr val="tx1"/>
                </a:solidFill>
              </a:rPr>
              <a:t> </a:t>
            </a:r>
            <a:r>
              <a:rPr lang="uk-UA" sz="2000" b="1" dirty="0">
                <a:solidFill>
                  <a:schemeClr val="tx1"/>
                </a:solidFill>
                <a:latin typeface="Times New Roman" panose="02020603050405020304" pitchFamily="18" charset="0"/>
                <a:cs typeface="Times New Roman" panose="02020603050405020304" pitchFamily="18" charset="0"/>
              </a:rPr>
              <a:t>Основні активності в рамках реалізації  </a:t>
            </a:r>
            <a:r>
              <a:rPr lang="uk-UA" sz="2000" b="1" dirty="0" err="1">
                <a:solidFill>
                  <a:schemeClr val="tx1"/>
                </a:solidFill>
                <a:latin typeface="Times New Roman" panose="02020603050405020304" pitchFamily="18" charset="0"/>
                <a:cs typeface="Times New Roman" panose="02020603050405020304" pitchFamily="18" charset="0"/>
              </a:rPr>
              <a:t>Проєкту</a:t>
            </a:r>
            <a:endParaRPr lang="uk-UA"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538462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A08865F-FF7D-03E9-2C51-95CBEFE17FBA}"/>
              </a:ext>
            </a:extLst>
          </p:cNvPr>
          <p:cNvSpPr txBox="1"/>
          <p:nvPr/>
        </p:nvSpPr>
        <p:spPr>
          <a:xfrm>
            <a:off x="433000" y="1124744"/>
            <a:ext cx="5184576" cy="707886"/>
          </a:xfrm>
          <a:prstGeom prst="rect">
            <a:avLst/>
          </a:prstGeom>
          <a:noFill/>
        </p:spPr>
        <p:txBody>
          <a:bodyPr wrap="square">
            <a:spAutoFit/>
          </a:bodyPr>
          <a:lstStyle/>
          <a:p>
            <a:pPr marL="285750" indent="-285750">
              <a:buFont typeface="Wingdings" panose="05000000000000000000" pitchFamily="2" charset="2"/>
              <a:buChar char="Ø"/>
            </a:pPr>
            <a:r>
              <a:rPr lang="uk-UA" sz="2000" b="1" dirty="0">
                <a:solidFill>
                  <a:schemeClr val="tx1"/>
                </a:solidFill>
              </a:rPr>
              <a:t>Проведено</a:t>
            </a:r>
            <a:r>
              <a:rPr lang="ru-RU" sz="2000" b="1" dirty="0">
                <a:solidFill>
                  <a:schemeClr val="tx1"/>
                </a:solidFill>
              </a:rPr>
              <a:t> 30 </a:t>
            </a:r>
            <a:r>
              <a:rPr lang="uk-UA" sz="2000" b="1" u="sng" dirty="0">
                <a:solidFill>
                  <a:schemeClr val="tx1"/>
                </a:solidFill>
              </a:rPr>
              <a:t>засідань робочих груп</a:t>
            </a:r>
            <a:endParaRPr lang="uk-UA" sz="2000" b="1" dirty="0"/>
          </a:p>
          <a:p>
            <a:pPr marL="285750" indent="-285750">
              <a:buFont typeface="Wingdings" panose="05000000000000000000" pitchFamily="2" charset="2"/>
              <a:buChar char="Ø"/>
            </a:pPr>
            <a:endParaRPr lang="uk-UA" sz="2000" b="1" u="sng" dirty="0">
              <a:solidFill>
                <a:schemeClr val="tx1"/>
              </a:solidFill>
            </a:endParaRPr>
          </a:p>
        </p:txBody>
      </p:sp>
      <p:pic>
        <p:nvPicPr>
          <p:cNvPr id="7" name="Picture 3">
            <a:extLst>
              <a:ext uri="{FF2B5EF4-FFF2-40B4-BE49-F238E27FC236}">
                <a16:creationId xmlns:a16="http://schemas.microsoft.com/office/drawing/2014/main" xmlns="" id="{BE27A2E9-8DBF-2EAB-8C7E-97D5551E8C8E}"/>
              </a:ext>
            </a:extLst>
          </p:cNvPr>
          <p:cNvPicPr>
            <a:picLocks noChangeAspect="1" noChangeArrowheads="1"/>
          </p:cNvPicPr>
          <p:nvPr/>
        </p:nvPicPr>
        <p:blipFill>
          <a:blip r:embed="rId2" cstate="print"/>
          <a:srcRect t="18773"/>
          <a:stretch>
            <a:fillRect/>
          </a:stretch>
        </p:blipFill>
        <p:spPr bwMode="auto">
          <a:xfrm>
            <a:off x="0" y="4725144"/>
            <a:ext cx="12192000" cy="1988840"/>
          </a:xfrm>
          <a:prstGeom prst="rect">
            <a:avLst/>
          </a:prstGeom>
          <a:noFill/>
          <a:ln w="9525">
            <a:noFill/>
            <a:miter lim="800000"/>
            <a:headEnd/>
            <a:tailEnd/>
          </a:ln>
        </p:spPr>
      </p:pic>
      <p:sp>
        <p:nvSpPr>
          <p:cNvPr id="3" name="Объект 2">
            <a:extLst>
              <a:ext uri="{FF2B5EF4-FFF2-40B4-BE49-F238E27FC236}">
                <a16:creationId xmlns:a16="http://schemas.microsoft.com/office/drawing/2014/main" xmlns="" id="{0E1FA89B-8BE3-4113-AF82-1DEB45871F1D}"/>
              </a:ext>
            </a:extLst>
          </p:cNvPr>
          <p:cNvSpPr>
            <a:spLocks noGrp="1"/>
          </p:cNvSpPr>
          <p:nvPr>
            <p:ph idx="1"/>
          </p:nvPr>
        </p:nvSpPr>
        <p:spPr>
          <a:xfrm>
            <a:off x="433000" y="1916832"/>
            <a:ext cx="3816424" cy="3456384"/>
          </a:xfrm>
        </p:spPr>
        <p:txBody>
          <a:bodyPr>
            <a:noAutofit/>
          </a:bodyPr>
          <a:lstStyle/>
          <a:p>
            <a:r>
              <a:rPr lang="uk-UA" sz="1600" dirty="0">
                <a:solidFill>
                  <a:schemeClr val="tx1"/>
                </a:solidFill>
                <a:latin typeface="Times New Roman" panose="02020603050405020304" pitchFamily="18" charset="0"/>
                <a:cs typeface="Times New Roman" panose="02020603050405020304" pitchFamily="18" charset="0"/>
              </a:rPr>
              <a:t>Презентовані результати аналізу інституційної спроможності надавачів соціальних послуг  щодо ефективного впровадження заходів соціальної  адаптації  через заходи  «Університету  третього віку»</a:t>
            </a:r>
          </a:p>
          <a:p>
            <a:r>
              <a:rPr lang="uk-UA"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Обговорені </a:t>
            </a:r>
            <a:r>
              <a:rPr lang="uk-UA" sz="1600" dirty="0">
                <a:solidFill>
                  <a:schemeClr val="tx1"/>
                </a:solidFill>
                <a:latin typeface="Times New Roman" panose="02020603050405020304" pitchFamily="18" charset="0"/>
                <a:cs typeface="Times New Roman" panose="02020603050405020304" pitchFamily="18" charset="0"/>
              </a:rPr>
              <a:t>та затверджені проекти нормативно-правових актів,  які розроблені за результатами проведеної експертами аналітичної роботи</a:t>
            </a:r>
          </a:p>
          <a:p>
            <a:r>
              <a:rPr lang="uk-UA"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Визначена потреба у  розробці методичних рекомендацій щодо впровадження УТВ</a:t>
            </a:r>
          </a:p>
          <a:p>
            <a:endParaRPr lang="uk-UA" sz="1400" dirty="0">
              <a:solidFill>
                <a:schemeClr val="tx1"/>
              </a:solidFill>
              <a:latin typeface="Times New Roman" panose="02020603050405020304" pitchFamily="18" charset="0"/>
              <a:cs typeface="Times New Roman" panose="02020603050405020304" pitchFamily="18" charset="0"/>
            </a:endParaRPr>
          </a:p>
          <a:p>
            <a:pPr marL="0" indent="0">
              <a:buNone/>
            </a:pPr>
            <a:endParaRPr lang="uk-UA" sz="2000" dirty="0">
              <a:solidFill>
                <a:schemeClr val="tx1"/>
              </a:solidFill>
            </a:endParaRPr>
          </a:p>
          <a:p>
            <a:pPr marL="0" indent="0">
              <a:buNone/>
            </a:pPr>
            <a:endParaRPr lang="uk-UA" sz="1800" dirty="0">
              <a:solidFill>
                <a:schemeClr val="tx1"/>
              </a:solidFill>
            </a:endParaRPr>
          </a:p>
          <a:p>
            <a:pPr marL="0" indent="0" algn="ctr">
              <a:lnSpc>
                <a:spcPct val="120000"/>
              </a:lnSpc>
              <a:buNone/>
            </a:pPr>
            <a:r>
              <a:rPr lang="en-US" sz="1800" b="1" dirty="0">
                <a:solidFill>
                  <a:schemeClr val="tx1"/>
                </a:solidFill>
              </a:rPr>
              <a:t/>
            </a:r>
            <a:br>
              <a:rPr lang="en-US" sz="1800" b="1" dirty="0">
                <a:solidFill>
                  <a:schemeClr val="tx1"/>
                </a:solidFill>
              </a:rPr>
            </a:br>
            <a:endParaRPr lang="ru-RU" sz="1800" dirty="0">
              <a:solidFill>
                <a:schemeClr val="tx1"/>
              </a:solidFill>
            </a:endParaRPr>
          </a:p>
        </p:txBody>
      </p:sp>
      <p:sp>
        <p:nvSpPr>
          <p:cNvPr id="2" name="Rectangle: Diagonal Corners Rounded 5">
            <a:extLst>
              <a:ext uri="{FF2B5EF4-FFF2-40B4-BE49-F238E27FC236}">
                <a16:creationId xmlns:a16="http://schemas.microsoft.com/office/drawing/2014/main" xmlns="" id="{41657BBE-FF73-4FC7-CB6F-943F309E36FE}"/>
              </a:ext>
            </a:extLst>
          </p:cNvPr>
          <p:cNvSpPr/>
          <p:nvPr/>
        </p:nvSpPr>
        <p:spPr>
          <a:xfrm>
            <a:off x="9858" y="60077"/>
            <a:ext cx="9398509" cy="69084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uk-UA" sz="2000" b="1" dirty="0">
                <a:solidFill>
                  <a:schemeClr val="tx1"/>
                </a:solidFill>
                <a:latin typeface="Times New Roman" panose="02020603050405020304" pitchFamily="18" charset="0"/>
                <a:cs typeface="Times New Roman" panose="02020603050405020304" pitchFamily="18" charset="0"/>
              </a:rPr>
              <a:t>КРОКИ до розбудови.  </a:t>
            </a:r>
            <a:r>
              <a:rPr lang="uk-UA" sz="2000" dirty="0">
                <a:solidFill>
                  <a:schemeClr val="tx1"/>
                </a:solidFill>
              </a:rPr>
              <a:t> </a:t>
            </a:r>
            <a:r>
              <a:rPr lang="uk-UA" sz="2000" b="1" dirty="0">
                <a:solidFill>
                  <a:schemeClr val="tx1"/>
                </a:solidFill>
                <a:latin typeface="Times New Roman" panose="02020603050405020304" pitchFamily="18" charset="0"/>
                <a:cs typeface="Times New Roman" panose="02020603050405020304" pitchFamily="18" charset="0"/>
              </a:rPr>
              <a:t>Основні активності в рамках реалізації Проєкту</a:t>
            </a:r>
          </a:p>
        </p:txBody>
      </p:sp>
      <p:pic>
        <p:nvPicPr>
          <p:cNvPr id="4" name="Рисунок 3">
            <a:extLst>
              <a:ext uri="{FF2B5EF4-FFF2-40B4-BE49-F238E27FC236}">
                <a16:creationId xmlns:a16="http://schemas.microsoft.com/office/drawing/2014/main" xmlns="" id="{50EA99BE-C942-3680-EA91-40A81D51B61D}"/>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68408" y="1743165"/>
            <a:ext cx="1728192" cy="3606497"/>
          </a:xfrm>
          <a:prstGeom prst="rect">
            <a:avLst/>
          </a:prstGeom>
          <a:noFill/>
        </p:spPr>
      </p:pic>
      <p:pic>
        <p:nvPicPr>
          <p:cNvPr id="5" name="Рисунок 4">
            <a:extLst>
              <a:ext uri="{FF2B5EF4-FFF2-40B4-BE49-F238E27FC236}">
                <a16:creationId xmlns:a16="http://schemas.microsoft.com/office/drawing/2014/main" xmlns="" id="{17758D65-C6E6-98E1-4EE7-6CE4CA90EBB4}"/>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75920" y="2206457"/>
            <a:ext cx="3816424" cy="2467213"/>
          </a:xfrm>
          <a:prstGeom prst="rect">
            <a:avLst/>
          </a:prstGeom>
          <a:noFill/>
        </p:spPr>
      </p:pic>
    </p:spTree>
    <p:extLst>
      <p:ext uri="{BB962C8B-B14F-4D97-AF65-F5344CB8AC3E}">
        <p14:creationId xmlns:p14="http://schemas.microsoft.com/office/powerpoint/2010/main" xmlns="" val="35625273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t="18773"/>
          <a:stretch>
            <a:fillRect/>
          </a:stretch>
        </p:blipFill>
        <p:spPr bwMode="auto">
          <a:xfrm>
            <a:off x="0" y="3501008"/>
            <a:ext cx="12192000" cy="3356992"/>
          </a:xfrm>
          <a:prstGeom prst="rect">
            <a:avLst/>
          </a:prstGeom>
          <a:noFill/>
          <a:ln w="9525">
            <a:noFill/>
            <a:miter lim="800000"/>
            <a:headEnd/>
            <a:tailEnd/>
          </a:ln>
        </p:spPr>
      </p:pic>
      <p:pic>
        <p:nvPicPr>
          <p:cNvPr id="8" name="Рисунок 7"/>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30460" y="875672"/>
            <a:ext cx="3384376" cy="2232248"/>
          </a:xfrm>
          <a:prstGeom prst="rect">
            <a:avLst/>
          </a:prstGeom>
          <a:noFill/>
          <a:ln>
            <a:noFill/>
          </a:ln>
        </p:spPr>
      </p:pic>
      <p:sp>
        <p:nvSpPr>
          <p:cNvPr id="11" name="TextBox 10">
            <a:extLst>
              <a:ext uri="{FF2B5EF4-FFF2-40B4-BE49-F238E27FC236}">
                <a16:creationId xmlns:a16="http://schemas.microsoft.com/office/drawing/2014/main" xmlns="" id="{A4A426CE-C104-4818-9821-691F942D97F6}"/>
              </a:ext>
            </a:extLst>
          </p:cNvPr>
          <p:cNvSpPr txBox="1"/>
          <p:nvPr/>
        </p:nvSpPr>
        <p:spPr>
          <a:xfrm>
            <a:off x="1127448" y="786916"/>
            <a:ext cx="10515600" cy="369332"/>
          </a:xfrm>
          <a:prstGeom prst="rect">
            <a:avLst/>
          </a:prstGeom>
          <a:noFill/>
        </p:spPr>
        <p:txBody>
          <a:bodyPr wrap="square" rtlCol="0">
            <a:spAutoFit/>
          </a:bodyPr>
          <a:lstStyle/>
          <a:p>
            <a:r>
              <a:rPr lang="uk-UA" dirty="0"/>
              <a:t> </a:t>
            </a:r>
          </a:p>
        </p:txBody>
      </p:sp>
      <p:sp>
        <p:nvSpPr>
          <p:cNvPr id="12" name="Прямоугольник 11"/>
          <p:cNvSpPr/>
          <p:nvPr/>
        </p:nvSpPr>
        <p:spPr>
          <a:xfrm>
            <a:off x="407368" y="934320"/>
            <a:ext cx="7032104" cy="954107"/>
          </a:xfrm>
          <a:prstGeom prst="rect">
            <a:avLst/>
          </a:prstGeom>
        </p:spPr>
        <p:txBody>
          <a:bodyPr wrap="square">
            <a:spAutoFit/>
          </a:bodyPr>
          <a:lstStyle/>
          <a:p>
            <a:pPr marL="285750" indent="-285750">
              <a:buFont typeface="Wingdings" panose="05000000000000000000" pitchFamily="2" charset="2"/>
              <a:buChar char="Ø"/>
            </a:pPr>
            <a:r>
              <a:rPr lang="uk-UA" sz="2000" b="1" dirty="0"/>
              <a:t> Здійснено 10 </a:t>
            </a:r>
            <a:r>
              <a:rPr lang="uk-UA" sz="2000" b="1" u="sng" dirty="0"/>
              <a:t>робочих візитів </a:t>
            </a:r>
            <a:r>
              <a:rPr lang="uk-UA" sz="2000" b="1" dirty="0"/>
              <a:t>в пілотні громади</a:t>
            </a:r>
            <a:endParaRPr lang="ru-RU" sz="2000" dirty="0">
              <a:solidFill>
                <a:srgbClr val="FF0000"/>
              </a:solidFill>
            </a:endParaRPr>
          </a:p>
          <a:p>
            <a:endParaRPr lang="ru-RU" dirty="0">
              <a:solidFill>
                <a:srgbClr val="FF0000"/>
              </a:solidFill>
            </a:endParaRPr>
          </a:p>
          <a:p>
            <a:endParaRPr lang="uk-UA" dirty="0">
              <a:solidFill>
                <a:srgbClr val="0070C0"/>
              </a:solidFill>
            </a:endParaRPr>
          </a:p>
        </p:txBody>
      </p:sp>
      <p:pic>
        <p:nvPicPr>
          <p:cNvPr id="17" name="Содержимое 6"/>
          <p:cNvPicPr>
            <a:picLocks noGrp="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01325" y="3161511"/>
            <a:ext cx="3298299" cy="2391314"/>
          </a:xfrm>
          <a:prstGeom prst="rect">
            <a:avLst/>
          </a:prstGeom>
          <a:noFill/>
          <a:ln>
            <a:noFill/>
          </a:ln>
        </p:spPr>
      </p:pic>
      <p:sp>
        <p:nvSpPr>
          <p:cNvPr id="3" name="TextBox 2">
            <a:extLst>
              <a:ext uri="{FF2B5EF4-FFF2-40B4-BE49-F238E27FC236}">
                <a16:creationId xmlns:a16="http://schemas.microsoft.com/office/drawing/2014/main" xmlns="" id="{05A409C6-B815-1A02-F760-E96269D27213}"/>
              </a:ext>
            </a:extLst>
          </p:cNvPr>
          <p:cNvSpPr txBox="1"/>
          <p:nvPr/>
        </p:nvSpPr>
        <p:spPr>
          <a:xfrm>
            <a:off x="542754" y="1498431"/>
            <a:ext cx="6689324" cy="1231106"/>
          </a:xfrm>
          <a:prstGeom prst="rect">
            <a:avLst/>
          </a:prstGeom>
          <a:noFill/>
        </p:spPr>
        <p:txBody>
          <a:bodyPr wrap="square">
            <a:spAutoFit/>
          </a:bodyPr>
          <a:lstStyle/>
          <a:p>
            <a:r>
              <a:rPr lang="uk-UA"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Обговорені результати </a:t>
            </a:r>
            <a:r>
              <a:rPr lang="uk-UA"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супервізійної</a:t>
            </a:r>
            <a:r>
              <a:rPr lang="uk-UA"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роботи в пілотних громадах та Методичні рекомендації щодо організації, проведення заходів з неформальної освіти та активного довголіття  дорослих в рамках послуги соціальної адаптації.</a:t>
            </a:r>
          </a:p>
        </p:txBody>
      </p:sp>
      <p:sp>
        <p:nvSpPr>
          <p:cNvPr id="4" name="Rectangle: Diagonal Corners Rounded 5">
            <a:extLst>
              <a:ext uri="{FF2B5EF4-FFF2-40B4-BE49-F238E27FC236}">
                <a16:creationId xmlns:a16="http://schemas.microsoft.com/office/drawing/2014/main" xmlns="" id="{F9CE9534-A39D-8BC9-5688-0C570D390543}"/>
              </a:ext>
            </a:extLst>
          </p:cNvPr>
          <p:cNvSpPr/>
          <p:nvPr/>
        </p:nvSpPr>
        <p:spPr>
          <a:xfrm>
            <a:off x="7882" y="70133"/>
            <a:ext cx="9400485" cy="69084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uk-UA" sz="2000" b="1" dirty="0">
                <a:solidFill>
                  <a:schemeClr val="tx1"/>
                </a:solidFill>
                <a:latin typeface="Times New Roman" panose="02020603050405020304" pitchFamily="18" charset="0"/>
                <a:cs typeface="Times New Roman" panose="02020603050405020304" pitchFamily="18" charset="0"/>
              </a:rPr>
              <a:t>КРОКИ до розбудови.  </a:t>
            </a:r>
            <a:r>
              <a:rPr lang="uk-UA" sz="2000" dirty="0">
                <a:solidFill>
                  <a:schemeClr val="tx1"/>
                </a:solidFill>
              </a:rPr>
              <a:t> </a:t>
            </a:r>
            <a:r>
              <a:rPr lang="uk-UA" sz="2000" b="1" dirty="0">
                <a:solidFill>
                  <a:schemeClr val="tx1"/>
                </a:solidFill>
                <a:latin typeface="Times New Roman" panose="02020603050405020304" pitchFamily="18" charset="0"/>
                <a:cs typeface="Times New Roman" panose="02020603050405020304" pitchFamily="18" charset="0"/>
              </a:rPr>
              <a:t>Основні активності в рамках реалізації Проєкту</a:t>
            </a:r>
          </a:p>
        </p:txBody>
      </p:sp>
      <p:pic>
        <p:nvPicPr>
          <p:cNvPr id="13" name="Рисунок 12"/>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7408" y="3140968"/>
            <a:ext cx="3456384" cy="2266641"/>
          </a:xfrm>
          <a:prstGeom prst="rect">
            <a:avLst/>
          </a:prstGeom>
          <a:noFill/>
          <a:ln>
            <a:noFill/>
          </a:ln>
        </p:spPr>
      </p:pic>
    </p:spTree>
    <p:extLst>
      <p:ext uri="{BB962C8B-B14F-4D97-AF65-F5344CB8AC3E}">
        <p14:creationId xmlns:p14="http://schemas.microsoft.com/office/powerpoint/2010/main" xmlns="" val="40773442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E1FA89B-8BE3-4113-AF82-1DEB45871F1D}"/>
              </a:ext>
            </a:extLst>
          </p:cNvPr>
          <p:cNvSpPr>
            <a:spLocks noGrp="1"/>
          </p:cNvSpPr>
          <p:nvPr>
            <p:ph idx="1"/>
          </p:nvPr>
        </p:nvSpPr>
        <p:spPr/>
        <p:txBody>
          <a:bodyPr>
            <a:normAutofit/>
          </a:bodyPr>
          <a:lstStyle/>
          <a:p>
            <a:pPr marL="0" indent="0" algn="ctr">
              <a:lnSpc>
                <a:spcPct val="120000"/>
              </a:lnSpc>
              <a:buNone/>
            </a:pPr>
            <a:r>
              <a:rPr lang="en-US" b="1" dirty="0">
                <a:solidFill>
                  <a:srgbClr val="002060"/>
                </a:solidFill>
              </a:rPr>
              <a:t/>
            </a:r>
            <a:br>
              <a:rPr lang="en-US" b="1" dirty="0">
                <a:solidFill>
                  <a:srgbClr val="002060"/>
                </a:solidFill>
              </a:rPr>
            </a:br>
            <a:endParaRPr lang="uk-UA" b="1" dirty="0">
              <a:solidFill>
                <a:srgbClr val="002060"/>
              </a:solidFill>
            </a:endParaRPr>
          </a:p>
          <a:p>
            <a:pPr marL="0" indent="0" algn="ctr">
              <a:lnSpc>
                <a:spcPct val="120000"/>
              </a:lnSpc>
              <a:buNone/>
            </a:pPr>
            <a:r>
              <a:rPr lang="uk-UA" b="1" dirty="0">
                <a:solidFill>
                  <a:srgbClr val="002060"/>
                </a:solidFill>
              </a:rPr>
              <a:t>   </a:t>
            </a:r>
            <a:endParaRPr lang="ru-RU" sz="3800" dirty="0"/>
          </a:p>
        </p:txBody>
      </p:sp>
      <p:sp>
        <p:nvSpPr>
          <p:cNvPr id="2" name="Rectangle: Diagonal Corners Rounded 5">
            <a:extLst>
              <a:ext uri="{FF2B5EF4-FFF2-40B4-BE49-F238E27FC236}">
                <a16:creationId xmlns:a16="http://schemas.microsoft.com/office/drawing/2014/main" xmlns="" id="{6BB97C95-5423-33D7-B469-CA68A3239FF6}"/>
              </a:ext>
            </a:extLst>
          </p:cNvPr>
          <p:cNvSpPr/>
          <p:nvPr/>
        </p:nvSpPr>
        <p:spPr>
          <a:xfrm>
            <a:off x="0" y="53931"/>
            <a:ext cx="9408368" cy="69084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uk-UA" sz="2000" b="1" dirty="0">
                <a:solidFill>
                  <a:schemeClr val="tx1"/>
                </a:solidFill>
                <a:latin typeface="Times New Roman" panose="02020603050405020304" pitchFamily="18" charset="0"/>
                <a:cs typeface="Times New Roman" panose="02020603050405020304" pitchFamily="18" charset="0"/>
              </a:rPr>
              <a:t>КРОКИ до розбудови.  </a:t>
            </a:r>
            <a:r>
              <a:rPr lang="uk-UA" sz="2000" dirty="0">
                <a:solidFill>
                  <a:schemeClr val="tx1"/>
                </a:solidFill>
              </a:rPr>
              <a:t> </a:t>
            </a:r>
            <a:r>
              <a:rPr lang="uk-UA" sz="2000" b="1" dirty="0">
                <a:solidFill>
                  <a:schemeClr val="tx1"/>
                </a:solidFill>
                <a:latin typeface="Times New Roman" panose="02020603050405020304" pitchFamily="18" charset="0"/>
                <a:cs typeface="Times New Roman" panose="02020603050405020304" pitchFamily="18" charset="0"/>
              </a:rPr>
              <a:t>Основні активності в рамках реалізації Проєкту</a:t>
            </a:r>
          </a:p>
        </p:txBody>
      </p:sp>
      <p:sp>
        <p:nvSpPr>
          <p:cNvPr id="4" name="Прямоугольник 3">
            <a:extLst>
              <a:ext uri="{FF2B5EF4-FFF2-40B4-BE49-F238E27FC236}">
                <a16:creationId xmlns:a16="http://schemas.microsoft.com/office/drawing/2014/main" xmlns="" id="{26CD9BEB-A6E3-90E5-2E7F-3BF4144931AC}"/>
              </a:ext>
            </a:extLst>
          </p:cNvPr>
          <p:cNvSpPr/>
          <p:nvPr/>
        </p:nvSpPr>
        <p:spPr>
          <a:xfrm>
            <a:off x="206619" y="1605484"/>
            <a:ext cx="3803945" cy="4493538"/>
          </a:xfrm>
          <a:prstGeom prst="rect">
            <a:avLst/>
          </a:prstGeom>
          <a:solidFill>
            <a:schemeClr val="bg1"/>
          </a:solidFill>
        </p:spPr>
        <p:txBody>
          <a:bodyPr wrap="square">
            <a:spAutoFit/>
          </a:bodyPr>
          <a:lstStyle/>
          <a:p>
            <a:pPr marL="171450" indent="-171450">
              <a:buFont typeface="Wingdings" pitchFamily="2" charset="2"/>
              <a:buChar char="q"/>
            </a:pPr>
            <a:r>
              <a:rPr lang="uk-UA" sz="1600" b="1" u="sng" dirty="0"/>
              <a:t>Визначені :</a:t>
            </a:r>
          </a:p>
          <a:p>
            <a:pPr marL="171450" indent="-171450"/>
            <a:r>
              <a:rPr lang="uk-UA" sz="1600" b="1" dirty="0" smtClean="0"/>
              <a:t>- проблемні </a:t>
            </a:r>
            <a:r>
              <a:rPr lang="uk-UA" sz="1600" b="1" dirty="0"/>
              <a:t>питання пов’язані з інтеграцією рекомендацій експертів  в місцеві політики і процедури;</a:t>
            </a:r>
            <a:endParaRPr lang="ru-RU" sz="1600" b="1" dirty="0"/>
          </a:p>
          <a:p>
            <a:pPr marL="171450" indent="-171450"/>
            <a:r>
              <a:rPr lang="uk-UA" sz="1600" b="1" dirty="0"/>
              <a:t>- </a:t>
            </a:r>
            <a:r>
              <a:rPr lang="uk-UA" sz="1600" b="1" dirty="0" smtClean="0"/>
              <a:t> можливі </a:t>
            </a:r>
            <a:r>
              <a:rPr lang="uk-UA" sz="1600" b="1" dirty="0"/>
              <a:t>ризики та бар’єри для розвитку послуги соціальної адаптації та служби «Університет третього віку» в тому числі на законодавчому рівні;</a:t>
            </a:r>
            <a:endParaRPr lang="ru-RU" sz="1600" b="1" dirty="0"/>
          </a:p>
          <a:p>
            <a:pPr marL="171450" lvl="0" indent="-171450">
              <a:buFont typeface="Wingdings" pitchFamily="2" charset="2"/>
              <a:buChar char="q"/>
            </a:pPr>
            <a:r>
              <a:rPr lang="uk-UA" sz="1600" b="1" u="sng" dirty="0"/>
              <a:t>Сплановані</a:t>
            </a:r>
            <a:r>
              <a:rPr lang="uk-UA" sz="1600" b="1" dirty="0"/>
              <a:t> подальші кроки у реалізації та розвитку послуги соціальної адаптації, заходів УТВ;</a:t>
            </a:r>
          </a:p>
          <a:p>
            <a:pPr marL="171450" indent="-171450">
              <a:buFont typeface="Wingdings" pitchFamily="2" charset="2"/>
              <a:buChar char="q"/>
            </a:pPr>
            <a:r>
              <a:rPr lang="uk-UA" sz="1600" b="1" u="sng" dirty="0"/>
              <a:t>Обговорені</a:t>
            </a:r>
            <a:r>
              <a:rPr lang="uk-UA" sz="1600" b="1" dirty="0"/>
              <a:t> механізми  впровадження організаційного та фінансового забезпечення аутсорсингу соціальної послуги соціальної адаптації; </a:t>
            </a:r>
          </a:p>
          <a:p>
            <a:pPr marL="171450" indent="-171450">
              <a:buFont typeface="Wingdings" pitchFamily="2" charset="2"/>
              <a:buChar char="q"/>
            </a:pPr>
            <a:r>
              <a:rPr lang="uk-UA" sz="1600" b="1" u="sng" dirty="0"/>
              <a:t>Надана</a:t>
            </a:r>
            <a:r>
              <a:rPr lang="uk-UA" sz="1600" b="1" dirty="0"/>
              <a:t> підтримка учасникам </a:t>
            </a:r>
            <a:r>
              <a:rPr lang="uk-UA" sz="1600" b="1" dirty="0" err="1"/>
              <a:t>супервізії</a:t>
            </a:r>
            <a:r>
              <a:rPr lang="uk-UA" sz="1600" b="1" dirty="0"/>
              <a:t>.</a:t>
            </a:r>
            <a:endParaRPr lang="ru-RU" sz="1600" b="1" dirty="0"/>
          </a:p>
          <a:p>
            <a:endParaRPr lang="ru-RU" sz="1400" dirty="0"/>
          </a:p>
        </p:txBody>
      </p:sp>
      <p:pic>
        <p:nvPicPr>
          <p:cNvPr id="8" name="Рисунок 7" descr="Изображение выглядит как одежда, в помещении, человек, стена&#10;&#10;Автоматически созданное описание">
            <a:extLst>
              <a:ext uri="{FF2B5EF4-FFF2-40B4-BE49-F238E27FC236}">
                <a16:creationId xmlns:a16="http://schemas.microsoft.com/office/drawing/2014/main" xmlns="" id="{B2F2B72D-8B1E-3A31-A72E-377C3294A152}"/>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62926" y="1604843"/>
            <a:ext cx="2733508" cy="1822426"/>
          </a:xfrm>
          <a:prstGeom prst="rect">
            <a:avLst/>
          </a:prstGeom>
          <a:noFill/>
          <a:ln>
            <a:noFill/>
          </a:ln>
        </p:spPr>
      </p:pic>
      <p:pic>
        <p:nvPicPr>
          <p:cNvPr id="9" name="Рисунок 8" descr="Изображение выглядит как одежда, человек, женщина, Человеческое лицо&#10;&#10;Автоматически созданное описание">
            <a:extLst>
              <a:ext uri="{FF2B5EF4-FFF2-40B4-BE49-F238E27FC236}">
                <a16:creationId xmlns:a16="http://schemas.microsoft.com/office/drawing/2014/main" xmlns="" id="{F4C76A15-D0E0-634F-BB14-3423936FEC83}"/>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20126" y="1588196"/>
            <a:ext cx="3528392" cy="1822426"/>
          </a:xfrm>
          <a:prstGeom prst="rect">
            <a:avLst/>
          </a:prstGeom>
          <a:noFill/>
          <a:ln>
            <a:noFill/>
          </a:ln>
        </p:spPr>
      </p:pic>
      <p:pic>
        <p:nvPicPr>
          <p:cNvPr id="10" name="Объект 12" descr="Изображение выглядит как человек, одежда, в помещении, стена&#10;&#10;Автоматически созданное описание">
            <a:extLst>
              <a:ext uri="{FF2B5EF4-FFF2-40B4-BE49-F238E27FC236}">
                <a16:creationId xmlns:a16="http://schemas.microsoft.com/office/drawing/2014/main" xmlns="" id="{A5D776C9-2324-DE4F-70AC-9E4D9657C841}"/>
              </a:ext>
            </a:extLst>
          </p:cNvPr>
          <p:cNvPicPr>
            <a:picLocks/>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36298" y="3887887"/>
            <a:ext cx="3528392" cy="2295629"/>
          </a:xfrm>
          <a:prstGeom prst="rect">
            <a:avLst/>
          </a:prstGeom>
          <a:noFill/>
          <a:ln>
            <a:noFill/>
          </a:ln>
        </p:spPr>
      </p:pic>
      <p:pic>
        <p:nvPicPr>
          <p:cNvPr id="11" name="Рисунок 10">
            <a:extLst>
              <a:ext uri="{FF2B5EF4-FFF2-40B4-BE49-F238E27FC236}">
                <a16:creationId xmlns:a16="http://schemas.microsoft.com/office/drawing/2014/main" xmlns="" id="{CBC6DC7A-CEA9-1F56-98C3-919A4E597E5A}"/>
              </a:ext>
            </a:extLst>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760296" y="3881336"/>
            <a:ext cx="2880320" cy="2295628"/>
          </a:xfrm>
          <a:prstGeom prst="rect">
            <a:avLst/>
          </a:prstGeom>
          <a:noFill/>
          <a:ln>
            <a:noFill/>
          </a:ln>
        </p:spPr>
      </p:pic>
      <p:sp>
        <p:nvSpPr>
          <p:cNvPr id="12" name="Прямоугольник 11">
            <a:extLst>
              <a:ext uri="{FF2B5EF4-FFF2-40B4-BE49-F238E27FC236}">
                <a16:creationId xmlns:a16="http://schemas.microsoft.com/office/drawing/2014/main" xmlns="" id="{A4F5C17C-17BE-C897-72E3-97F97A1E3E87}"/>
              </a:ext>
            </a:extLst>
          </p:cNvPr>
          <p:cNvSpPr/>
          <p:nvPr/>
        </p:nvSpPr>
        <p:spPr>
          <a:xfrm>
            <a:off x="335360" y="825405"/>
            <a:ext cx="7526614" cy="400110"/>
          </a:xfrm>
          <a:prstGeom prst="rect">
            <a:avLst/>
          </a:prstGeom>
        </p:spPr>
        <p:txBody>
          <a:bodyPr wrap="square">
            <a:spAutoFit/>
          </a:bodyPr>
          <a:lstStyle/>
          <a:p>
            <a:pPr marL="342900" indent="-342900">
              <a:buFont typeface="Wingdings" panose="05000000000000000000" pitchFamily="2" charset="2"/>
              <a:buChar char="Ø"/>
            </a:pPr>
            <a:r>
              <a:rPr lang="uk-UA" sz="2000" b="1" dirty="0"/>
              <a:t>Проведено 30  </a:t>
            </a:r>
            <a:r>
              <a:rPr lang="uk-UA" sz="2000" b="1" dirty="0" err="1"/>
              <a:t>супервізійних</a:t>
            </a:r>
            <a:r>
              <a:rPr lang="uk-UA" sz="2000" b="1" dirty="0"/>
              <a:t> нарад  в пілотних громадах</a:t>
            </a:r>
            <a:r>
              <a:rPr lang="ru-RU" sz="2000" dirty="0">
                <a:solidFill>
                  <a:srgbClr val="0070C0"/>
                </a:solidFill>
              </a:rPr>
              <a:t>.</a:t>
            </a:r>
          </a:p>
        </p:txBody>
      </p:sp>
      <p:sp>
        <p:nvSpPr>
          <p:cNvPr id="13" name="Прямоугольник 12">
            <a:extLst>
              <a:ext uri="{FF2B5EF4-FFF2-40B4-BE49-F238E27FC236}">
                <a16:creationId xmlns:a16="http://schemas.microsoft.com/office/drawing/2014/main" xmlns="" id="{0E60A74B-CBAC-CAD1-9278-C5F881C0E580}"/>
              </a:ext>
            </a:extLst>
          </p:cNvPr>
          <p:cNvSpPr/>
          <p:nvPr/>
        </p:nvSpPr>
        <p:spPr>
          <a:xfrm>
            <a:off x="2207568" y="879239"/>
            <a:ext cx="3384376" cy="646331"/>
          </a:xfrm>
          <a:prstGeom prst="rect">
            <a:avLst/>
          </a:prstGeom>
        </p:spPr>
        <p:txBody>
          <a:bodyPr wrap="square">
            <a:spAutoFit/>
          </a:bodyPr>
          <a:lstStyle/>
          <a:p>
            <a:pPr lvl="0"/>
            <a:endParaRPr lang="ru-RU" dirty="0">
              <a:solidFill>
                <a:prstClr val="black"/>
              </a:solidFill>
            </a:endParaRPr>
          </a:p>
          <a:p>
            <a:pPr lvl="0"/>
            <a:r>
              <a:rPr lang="uk-UA" dirty="0">
                <a:solidFill>
                  <a:prstClr val="black"/>
                </a:solidFill>
              </a:rPr>
              <a:t>Травень - червень 2023 року</a:t>
            </a:r>
            <a:endParaRPr lang="ru-RU" dirty="0"/>
          </a:p>
        </p:txBody>
      </p:sp>
    </p:spTree>
    <p:extLst>
      <p:ext uri="{BB962C8B-B14F-4D97-AF65-F5344CB8AC3E}">
        <p14:creationId xmlns:p14="http://schemas.microsoft.com/office/powerpoint/2010/main" xmlns="" val="35672565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E1FA89B-8BE3-4113-AF82-1DEB45871F1D}"/>
              </a:ext>
            </a:extLst>
          </p:cNvPr>
          <p:cNvSpPr>
            <a:spLocks noGrp="1"/>
          </p:cNvSpPr>
          <p:nvPr>
            <p:ph idx="1"/>
          </p:nvPr>
        </p:nvSpPr>
        <p:spPr/>
        <p:txBody>
          <a:bodyPr>
            <a:normAutofit/>
          </a:bodyPr>
          <a:lstStyle/>
          <a:p>
            <a:pPr marL="0" indent="0" algn="ctr">
              <a:lnSpc>
                <a:spcPct val="120000"/>
              </a:lnSpc>
              <a:buNone/>
            </a:pPr>
            <a:r>
              <a:rPr lang="en-US" b="1" dirty="0">
                <a:solidFill>
                  <a:srgbClr val="002060"/>
                </a:solidFill>
              </a:rPr>
              <a:t/>
            </a:r>
            <a:br>
              <a:rPr lang="en-US" b="1" dirty="0">
                <a:solidFill>
                  <a:srgbClr val="002060"/>
                </a:solidFill>
              </a:rPr>
            </a:br>
            <a:endParaRPr lang="uk-UA" b="1" dirty="0">
              <a:solidFill>
                <a:srgbClr val="002060"/>
              </a:solidFill>
            </a:endParaRPr>
          </a:p>
          <a:p>
            <a:pPr marL="0" indent="0" algn="ctr">
              <a:lnSpc>
                <a:spcPct val="120000"/>
              </a:lnSpc>
              <a:buNone/>
            </a:pPr>
            <a:r>
              <a:rPr lang="uk-UA" b="1" dirty="0">
                <a:solidFill>
                  <a:srgbClr val="002060"/>
                </a:solidFill>
              </a:rPr>
              <a:t>   </a:t>
            </a:r>
            <a:endParaRPr lang="ru-RU" sz="3800" dirty="0"/>
          </a:p>
        </p:txBody>
      </p:sp>
      <p:sp>
        <p:nvSpPr>
          <p:cNvPr id="2" name="Rectangle: Diagonal Corners Rounded 5">
            <a:extLst>
              <a:ext uri="{FF2B5EF4-FFF2-40B4-BE49-F238E27FC236}">
                <a16:creationId xmlns:a16="http://schemas.microsoft.com/office/drawing/2014/main" xmlns="" id="{1971192A-F79E-E465-6F22-74DF053B00DD}"/>
              </a:ext>
            </a:extLst>
          </p:cNvPr>
          <p:cNvSpPr/>
          <p:nvPr/>
        </p:nvSpPr>
        <p:spPr>
          <a:xfrm>
            <a:off x="0" y="53931"/>
            <a:ext cx="9408368" cy="69084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uk-UA" sz="2000" b="1" dirty="0">
                <a:solidFill>
                  <a:schemeClr val="tx1"/>
                </a:solidFill>
                <a:latin typeface="Times New Roman" panose="02020603050405020304" pitchFamily="18" charset="0"/>
                <a:cs typeface="Times New Roman" panose="02020603050405020304" pitchFamily="18" charset="0"/>
              </a:rPr>
              <a:t>КРОКИ до розбудови.  </a:t>
            </a:r>
            <a:r>
              <a:rPr lang="uk-UA" sz="2000" dirty="0">
                <a:solidFill>
                  <a:schemeClr val="tx1"/>
                </a:solidFill>
              </a:rPr>
              <a:t> </a:t>
            </a:r>
            <a:r>
              <a:rPr lang="uk-UA" sz="2000" b="1" dirty="0">
                <a:solidFill>
                  <a:schemeClr val="tx1"/>
                </a:solidFill>
                <a:latin typeface="Times New Roman" panose="02020603050405020304" pitchFamily="18" charset="0"/>
                <a:cs typeface="Times New Roman" panose="02020603050405020304" pitchFamily="18" charset="0"/>
              </a:rPr>
              <a:t>Основні активності в рамках реалізації Проєкту</a:t>
            </a:r>
          </a:p>
        </p:txBody>
      </p:sp>
      <p:sp>
        <p:nvSpPr>
          <p:cNvPr id="4" name="Прямоугольник 3">
            <a:extLst>
              <a:ext uri="{FF2B5EF4-FFF2-40B4-BE49-F238E27FC236}">
                <a16:creationId xmlns:a16="http://schemas.microsoft.com/office/drawing/2014/main" xmlns="" id="{4099F5D6-F152-3290-CBC7-B5C52A4961FD}"/>
              </a:ext>
            </a:extLst>
          </p:cNvPr>
          <p:cNvSpPr/>
          <p:nvPr/>
        </p:nvSpPr>
        <p:spPr>
          <a:xfrm>
            <a:off x="380960" y="1214422"/>
            <a:ext cx="11260796" cy="3693319"/>
          </a:xfrm>
          <a:prstGeom prst="rect">
            <a:avLst/>
          </a:prstGeom>
        </p:spPr>
        <p:txBody>
          <a:bodyPr wrap="square">
            <a:spAutoFit/>
          </a:bodyPr>
          <a:lstStyle/>
          <a:p>
            <a:pPr algn="just">
              <a:defRPr/>
            </a:pPr>
            <a:endParaRPr lang="uk-UA" dirty="0">
              <a:solidFill>
                <a:srgbClr val="002060"/>
              </a:solidFill>
            </a:endParaRPr>
          </a:p>
          <a:p>
            <a:pPr marL="285750" indent="-285750">
              <a:spcBef>
                <a:spcPts val="0"/>
              </a:spcBef>
              <a:buFont typeface="Wingdings" panose="05000000000000000000" pitchFamily="2" charset="2"/>
              <a:buChar char="Ø"/>
            </a:pPr>
            <a:r>
              <a:rPr lang="uk-UA" sz="2000" b="1" dirty="0"/>
              <a:t>В  ході реалізації проекту проведено консультування , експертиза, розробка нормативно-правових актів місцевого рівня;</a:t>
            </a:r>
          </a:p>
          <a:p>
            <a:pPr marL="285750" indent="-285750">
              <a:spcBef>
                <a:spcPts val="0"/>
              </a:spcBef>
            </a:pPr>
            <a:r>
              <a:rPr lang="uk-UA" sz="2000" b="1" dirty="0"/>
              <a:t>	</a:t>
            </a:r>
          </a:p>
          <a:p>
            <a:pPr marL="285750" indent="-285750">
              <a:buFont typeface="Wingdings" panose="05000000000000000000" pitchFamily="2" charset="2"/>
              <a:buChar char="Ø"/>
            </a:pPr>
            <a:r>
              <a:rPr lang="uk-UA" sz="2000" b="1" dirty="0"/>
              <a:t>Здійснено методичний супровід громад з питань організації та удосконалення діяльності УТВ;</a:t>
            </a:r>
          </a:p>
          <a:p>
            <a:pPr marL="285750" indent="-285750"/>
            <a:endParaRPr lang="uk-UA" sz="2000" b="1" dirty="0"/>
          </a:p>
          <a:p>
            <a:pPr marL="285750" indent="-285750">
              <a:buFont typeface="Wingdings" panose="05000000000000000000" pitchFamily="2" charset="2"/>
              <a:buChar char="Ø"/>
            </a:pPr>
            <a:r>
              <a:rPr lang="uk-UA" sz="2000" b="1" dirty="0"/>
              <a:t>Проведено навчання фахівців із соціальної роботи, спеціалістів ТЦНСП/ЦНСП;</a:t>
            </a:r>
          </a:p>
          <a:p>
            <a:pPr marL="285750" indent="-285750">
              <a:buFont typeface="Wingdings" panose="05000000000000000000" pitchFamily="2" charset="2"/>
              <a:buChar char="Ø"/>
            </a:pPr>
            <a:endParaRPr lang="uk-UA" sz="2000" b="1" dirty="0"/>
          </a:p>
          <a:p>
            <a:pPr marL="285750" indent="-285750">
              <a:buFont typeface="Wingdings" panose="05000000000000000000" pitchFamily="2" charset="2"/>
              <a:buChar char="Ø"/>
            </a:pPr>
            <a:r>
              <a:rPr lang="uk-UA" sz="2000" b="1" dirty="0"/>
              <a:t>Експертами проведена аналітична робота. </a:t>
            </a:r>
          </a:p>
          <a:p>
            <a:pPr marL="285750" indent="-285750">
              <a:buFont typeface="Wingdings" panose="05000000000000000000" pitchFamily="2" charset="2"/>
              <a:buChar char="Ø"/>
            </a:pPr>
            <a:endParaRPr lang="uk-UA" sz="2000" b="1" dirty="0"/>
          </a:p>
          <a:p>
            <a:pPr marL="285750" indent="-285750"/>
            <a:endParaRPr lang="uk-UA" dirty="0">
              <a:solidFill>
                <a:srgbClr val="002060"/>
              </a:solidFill>
            </a:endParaRPr>
          </a:p>
          <a:p>
            <a:pPr>
              <a:spcBef>
                <a:spcPts val="0"/>
              </a:spcBef>
              <a:buNone/>
            </a:pPr>
            <a:endParaRPr lang="uk-UA" dirty="0">
              <a:solidFill>
                <a:srgbClr val="002060"/>
              </a:solidFill>
            </a:endParaRPr>
          </a:p>
        </p:txBody>
      </p:sp>
      <p:pic>
        <p:nvPicPr>
          <p:cNvPr id="7" name="Picture 3">
            <a:extLst>
              <a:ext uri="{FF2B5EF4-FFF2-40B4-BE49-F238E27FC236}">
                <a16:creationId xmlns:a16="http://schemas.microsoft.com/office/drawing/2014/main" xmlns="" id="{BE27A2E9-8DBF-2EAB-8C7E-97D5551E8C8E}"/>
              </a:ext>
            </a:extLst>
          </p:cNvPr>
          <p:cNvPicPr>
            <a:picLocks noChangeAspect="1" noChangeArrowheads="1"/>
          </p:cNvPicPr>
          <p:nvPr/>
        </p:nvPicPr>
        <p:blipFill>
          <a:blip r:embed="rId2" cstate="print"/>
          <a:srcRect t="18773"/>
          <a:stretch>
            <a:fillRect/>
          </a:stretch>
        </p:blipFill>
        <p:spPr bwMode="auto">
          <a:xfrm>
            <a:off x="0" y="4725144"/>
            <a:ext cx="12192000" cy="1988840"/>
          </a:xfrm>
          <a:prstGeom prst="rect">
            <a:avLst/>
          </a:prstGeom>
          <a:noFill/>
          <a:ln w="9525">
            <a:noFill/>
            <a:miter lim="800000"/>
            <a:headEnd/>
            <a:tailEnd/>
          </a:ln>
        </p:spPr>
      </p:pic>
      <p:pic>
        <p:nvPicPr>
          <p:cNvPr id="5" name="Рисунок 4" descr="C:\Users\Happy\Desktop\фото 3 РГ\FB_IMG_1687870422157.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51984" y="3789040"/>
            <a:ext cx="4464496" cy="2736304"/>
          </a:xfrm>
          <a:prstGeom prst="rect">
            <a:avLst/>
          </a:prstGeom>
          <a:noFill/>
          <a:ln>
            <a:noFill/>
          </a:ln>
        </p:spPr>
      </p:pic>
    </p:spTree>
    <p:extLst>
      <p:ext uri="{BB962C8B-B14F-4D97-AF65-F5344CB8AC3E}">
        <p14:creationId xmlns:p14="http://schemas.microsoft.com/office/powerpoint/2010/main" xmlns="" val="41281639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E1FA89B-8BE3-4113-AF82-1DEB45871F1D}"/>
              </a:ext>
            </a:extLst>
          </p:cNvPr>
          <p:cNvSpPr>
            <a:spLocks noGrp="1"/>
          </p:cNvSpPr>
          <p:nvPr>
            <p:ph idx="1"/>
          </p:nvPr>
        </p:nvSpPr>
        <p:spPr/>
        <p:txBody>
          <a:bodyPr>
            <a:normAutofit/>
          </a:bodyPr>
          <a:lstStyle/>
          <a:p>
            <a:pPr marL="0" indent="0" algn="ctr">
              <a:lnSpc>
                <a:spcPct val="120000"/>
              </a:lnSpc>
              <a:buNone/>
            </a:pPr>
            <a:r>
              <a:rPr lang="en-US" b="1" dirty="0">
                <a:solidFill>
                  <a:srgbClr val="002060"/>
                </a:solidFill>
              </a:rPr>
              <a:t/>
            </a:r>
            <a:br>
              <a:rPr lang="en-US" b="1" dirty="0">
                <a:solidFill>
                  <a:srgbClr val="002060"/>
                </a:solidFill>
              </a:rPr>
            </a:br>
            <a:endParaRPr lang="uk-UA" b="1" dirty="0">
              <a:solidFill>
                <a:srgbClr val="002060"/>
              </a:solidFill>
            </a:endParaRPr>
          </a:p>
          <a:p>
            <a:pPr marL="0" indent="0" algn="ctr">
              <a:lnSpc>
                <a:spcPct val="120000"/>
              </a:lnSpc>
              <a:buNone/>
            </a:pPr>
            <a:r>
              <a:rPr lang="uk-UA" b="1" dirty="0">
                <a:solidFill>
                  <a:srgbClr val="002060"/>
                </a:solidFill>
              </a:rPr>
              <a:t>   </a:t>
            </a:r>
            <a:endParaRPr lang="ru-RU" sz="3800" dirty="0"/>
          </a:p>
        </p:txBody>
      </p:sp>
      <p:pic>
        <p:nvPicPr>
          <p:cNvPr id="45063" name="Picture 7" descr="C:\Users\1\Downloads\IMG-2262.jpg"/>
          <p:cNvPicPr>
            <a:picLocks noChangeAspect="1" noChangeArrowheads="1"/>
          </p:cNvPicPr>
          <p:nvPr/>
        </p:nvPicPr>
        <p:blipFill>
          <a:blip r:embed="rId2" cstate="print"/>
          <a:srcRect/>
          <a:stretch>
            <a:fillRect/>
          </a:stretch>
        </p:blipFill>
        <p:spPr bwMode="auto">
          <a:xfrm>
            <a:off x="551384" y="1285860"/>
            <a:ext cx="3472914" cy="4929222"/>
          </a:xfrm>
          <a:prstGeom prst="rect">
            <a:avLst/>
          </a:prstGeom>
          <a:noFill/>
        </p:spPr>
      </p:pic>
      <p:sp>
        <p:nvSpPr>
          <p:cNvPr id="7" name="Freeform 16"/>
          <p:cNvSpPr>
            <a:spLocks/>
          </p:cNvSpPr>
          <p:nvPr/>
        </p:nvSpPr>
        <p:spPr bwMode="auto">
          <a:xfrm>
            <a:off x="119336" y="188640"/>
            <a:ext cx="1512168"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3"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a:t>
            </a:r>
            <a:endParaRPr lang="ru-RU" sz="2000" b="1" dirty="0"/>
          </a:p>
        </p:txBody>
      </p:sp>
      <p:sp>
        <p:nvSpPr>
          <p:cNvPr id="6" name="Прямоугольник 5"/>
          <p:cNvSpPr/>
          <p:nvPr/>
        </p:nvSpPr>
        <p:spPr>
          <a:xfrm>
            <a:off x="4583832" y="1928802"/>
            <a:ext cx="6000792" cy="3693319"/>
          </a:xfrm>
          <a:prstGeom prst="rect">
            <a:avLst/>
          </a:prstGeom>
        </p:spPr>
        <p:txBody>
          <a:bodyPr wrap="square">
            <a:spAutoFit/>
          </a:bodyPr>
          <a:lstStyle/>
          <a:p>
            <a:pPr algn="just">
              <a:defRPr/>
            </a:pPr>
            <a:r>
              <a:rPr lang="uk-UA" b="1" u="sng" dirty="0">
                <a:solidFill>
                  <a:srgbClr val="002060"/>
                </a:solidFill>
              </a:rPr>
              <a:t>Здійснено:</a:t>
            </a:r>
          </a:p>
          <a:p>
            <a:pPr algn="just">
              <a:buFont typeface="Wingdings" pitchFamily="2" charset="2"/>
              <a:buChar char="q"/>
              <a:defRPr/>
            </a:pPr>
            <a:r>
              <a:rPr lang="uk-UA" b="1" dirty="0">
                <a:solidFill>
                  <a:srgbClr val="002060"/>
                </a:solidFill>
              </a:rPr>
              <a:t> Кабінетний аналіз </a:t>
            </a:r>
            <a:r>
              <a:rPr lang="uk-UA" dirty="0">
                <a:solidFill>
                  <a:srgbClr val="002060"/>
                </a:solidFill>
              </a:rPr>
              <a:t>з використанням статистичних даних, аналітичних документів, місцевих нормативно-правових актів.</a:t>
            </a:r>
            <a:r>
              <a:rPr lang="uk-UA" dirty="0"/>
              <a:t> </a:t>
            </a:r>
            <a:endParaRPr lang="ru-RU" dirty="0"/>
          </a:p>
          <a:p>
            <a:pPr>
              <a:spcBef>
                <a:spcPts val="0"/>
              </a:spcBef>
              <a:buNone/>
            </a:pPr>
            <a:endParaRPr lang="uk-UA" dirty="0">
              <a:solidFill>
                <a:srgbClr val="002060"/>
              </a:solidFill>
            </a:endParaRPr>
          </a:p>
          <a:p>
            <a:pPr>
              <a:spcBef>
                <a:spcPts val="0"/>
              </a:spcBef>
              <a:buNone/>
            </a:pPr>
            <a:r>
              <a:rPr lang="uk-UA" b="1" u="sng" dirty="0">
                <a:solidFill>
                  <a:srgbClr val="002060"/>
                </a:solidFill>
              </a:rPr>
              <a:t>Проведено:</a:t>
            </a:r>
          </a:p>
          <a:p>
            <a:pPr>
              <a:spcBef>
                <a:spcPts val="0"/>
              </a:spcBef>
              <a:buFont typeface="Wingdings" pitchFamily="2" charset="2"/>
              <a:buChar char="q"/>
            </a:pPr>
            <a:r>
              <a:rPr lang="uk-UA" dirty="0">
                <a:solidFill>
                  <a:srgbClr val="002060"/>
                </a:solidFill>
              </a:rPr>
              <a:t> 10 </a:t>
            </a:r>
            <a:r>
              <a:rPr lang="uk-UA" b="1" dirty="0">
                <a:solidFill>
                  <a:srgbClr val="002060"/>
                </a:solidFill>
              </a:rPr>
              <a:t>наглядових зустрічей</a:t>
            </a:r>
            <a:r>
              <a:rPr lang="uk-UA" dirty="0">
                <a:solidFill>
                  <a:srgbClr val="002060"/>
                </a:solidFill>
              </a:rPr>
              <a:t> із надавачами послуг;</a:t>
            </a:r>
            <a:endParaRPr lang="ru-RU" dirty="0">
              <a:solidFill>
                <a:srgbClr val="002060"/>
              </a:solidFill>
            </a:endParaRPr>
          </a:p>
          <a:p>
            <a:pPr>
              <a:spcBef>
                <a:spcPts val="0"/>
              </a:spcBef>
              <a:buFont typeface="Wingdings" pitchFamily="2" charset="2"/>
              <a:buChar char="q"/>
            </a:pPr>
            <a:r>
              <a:rPr lang="ru-RU" dirty="0">
                <a:solidFill>
                  <a:srgbClr val="002060"/>
                </a:solidFill>
              </a:rPr>
              <a:t>  </a:t>
            </a:r>
            <a:r>
              <a:rPr lang="uk-UA" dirty="0">
                <a:solidFill>
                  <a:srgbClr val="002060"/>
                </a:solidFill>
              </a:rPr>
              <a:t>30 </a:t>
            </a:r>
            <a:r>
              <a:rPr lang="uk-UA" b="1" dirty="0">
                <a:solidFill>
                  <a:srgbClr val="002060"/>
                </a:solidFill>
              </a:rPr>
              <a:t>індивідуальних глибинних</a:t>
            </a:r>
            <a:r>
              <a:rPr lang="uk-UA" dirty="0">
                <a:solidFill>
                  <a:srgbClr val="002060"/>
                </a:solidFill>
              </a:rPr>
              <a:t> інтерв’ю з лідерами громад, представниками  комунальних закладів;</a:t>
            </a:r>
            <a:endParaRPr lang="ru-RU" dirty="0">
              <a:solidFill>
                <a:srgbClr val="002060"/>
              </a:solidFill>
            </a:endParaRPr>
          </a:p>
          <a:p>
            <a:pPr>
              <a:spcBef>
                <a:spcPts val="0"/>
              </a:spcBef>
              <a:buFont typeface="Wingdings" pitchFamily="2" charset="2"/>
              <a:buChar char="q"/>
            </a:pPr>
            <a:r>
              <a:rPr lang="uk-UA" dirty="0">
                <a:solidFill>
                  <a:srgbClr val="002060"/>
                </a:solidFill>
              </a:rPr>
              <a:t>  10</a:t>
            </a:r>
            <a:r>
              <a:rPr lang="en-US" dirty="0">
                <a:solidFill>
                  <a:srgbClr val="002060"/>
                </a:solidFill>
              </a:rPr>
              <a:t>  </a:t>
            </a:r>
            <a:r>
              <a:rPr lang="uk-UA" b="1" dirty="0" err="1">
                <a:solidFill>
                  <a:srgbClr val="002060"/>
                </a:solidFill>
              </a:rPr>
              <a:t>фокусованих</a:t>
            </a:r>
            <a:r>
              <a:rPr lang="uk-UA" b="1" dirty="0">
                <a:solidFill>
                  <a:srgbClr val="002060"/>
                </a:solidFill>
              </a:rPr>
              <a:t> групових дискусій </a:t>
            </a:r>
            <a:r>
              <a:rPr lang="uk-UA" dirty="0">
                <a:solidFill>
                  <a:srgbClr val="002060"/>
                </a:solidFill>
              </a:rPr>
              <a:t>із персоналом </a:t>
            </a:r>
            <a:r>
              <a:rPr lang="uk-UA" dirty="0" err="1" smtClean="0">
                <a:solidFill>
                  <a:srgbClr val="002060"/>
                </a:solidFill>
              </a:rPr>
              <a:t>Терцентрів</a:t>
            </a:r>
            <a:r>
              <a:rPr lang="uk-UA" dirty="0" smtClean="0">
                <a:solidFill>
                  <a:srgbClr val="002060"/>
                </a:solidFill>
              </a:rPr>
              <a:t>/ </a:t>
            </a:r>
            <a:r>
              <a:rPr lang="uk-UA" dirty="0">
                <a:solidFill>
                  <a:srgbClr val="002060"/>
                </a:solidFill>
              </a:rPr>
              <a:t>ЦНСП;</a:t>
            </a:r>
            <a:endParaRPr lang="ru-RU" dirty="0">
              <a:solidFill>
                <a:srgbClr val="002060"/>
              </a:solidFill>
            </a:endParaRPr>
          </a:p>
          <a:p>
            <a:pPr>
              <a:spcBef>
                <a:spcPts val="0"/>
              </a:spcBef>
              <a:buFont typeface="Wingdings" pitchFamily="2" charset="2"/>
              <a:buChar char="q"/>
            </a:pPr>
            <a:r>
              <a:rPr lang="uk-UA" dirty="0">
                <a:solidFill>
                  <a:srgbClr val="002060"/>
                </a:solidFill>
              </a:rPr>
              <a:t> 10    </a:t>
            </a:r>
            <a:r>
              <a:rPr lang="uk-UA" b="1" dirty="0" err="1">
                <a:solidFill>
                  <a:srgbClr val="002060"/>
                </a:solidFill>
              </a:rPr>
              <a:t>фокусованих</a:t>
            </a:r>
            <a:r>
              <a:rPr lang="uk-UA" b="1" dirty="0">
                <a:solidFill>
                  <a:srgbClr val="002060"/>
                </a:solidFill>
              </a:rPr>
              <a:t>  групових дискусій</a:t>
            </a:r>
            <a:r>
              <a:rPr lang="uk-UA" dirty="0">
                <a:solidFill>
                  <a:srgbClr val="002060"/>
                </a:solidFill>
              </a:rPr>
              <a:t> з отримувачами послуги УТВ.</a:t>
            </a:r>
            <a:endParaRPr lang="ru-RU" dirty="0">
              <a:solidFill>
                <a:srgbClr val="002060"/>
              </a:solidFill>
            </a:endParaRPr>
          </a:p>
        </p:txBody>
      </p:sp>
      <p:sp>
        <p:nvSpPr>
          <p:cNvPr id="2" name="Rectangle: Diagonal Corners Rounded 5">
            <a:extLst>
              <a:ext uri="{FF2B5EF4-FFF2-40B4-BE49-F238E27FC236}">
                <a16:creationId xmlns:a16="http://schemas.microsoft.com/office/drawing/2014/main" xmlns="" id="{8155BE06-96C9-F864-CCC8-453EC8C066C4}"/>
              </a:ext>
            </a:extLst>
          </p:cNvPr>
          <p:cNvSpPr/>
          <p:nvPr/>
        </p:nvSpPr>
        <p:spPr>
          <a:xfrm>
            <a:off x="1703512" y="116632"/>
            <a:ext cx="9557340" cy="792088"/>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uk-UA" b="1" dirty="0">
                <a:solidFill>
                  <a:srgbClr val="002060"/>
                </a:solidFill>
                <a:latin typeface="Times New Roman" panose="02020603050405020304" pitchFamily="18" charset="0"/>
                <a:cs typeface="Times New Roman" panose="02020603050405020304" pitchFamily="18" charset="0"/>
              </a:rPr>
              <a:t>Аналіз</a:t>
            </a:r>
            <a:r>
              <a:rPr lang="en-US" b="1" dirty="0">
                <a:solidFill>
                  <a:srgbClr val="002060"/>
                </a:solidFill>
                <a:latin typeface="Times New Roman" panose="02020603050405020304" pitchFamily="18" charset="0"/>
                <a:cs typeface="Times New Roman" panose="02020603050405020304" pitchFamily="18" charset="0"/>
              </a:rPr>
              <a:t> </a:t>
            </a:r>
            <a:r>
              <a:rPr lang="uk-UA" b="1" dirty="0">
                <a:solidFill>
                  <a:srgbClr val="002060"/>
                </a:solidFill>
                <a:latin typeface="Times New Roman" panose="02020603050405020304" pitchFamily="18" charset="0"/>
                <a:cs typeface="Times New Roman" panose="02020603050405020304" pitchFamily="18" charset="0"/>
              </a:rPr>
              <a:t>інституційної спроможності  надавачів соціальних послуг ефективно впроваджувати заходи соціальної адаптації через “Університет  третього віку”</a:t>
            </a:r>
          </a:p>
          <a:p>
            <a:endParaRPr lang="uk-UA"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386917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6"/>
          <p:cNvSpPr>
            <a:spLocks noGrp="1"/>
          </p:cNvSpPr>
          <p:nvPr>
            <p:ph idx="1"/>
          </p:nvPr>
        </p:nvSpPr>
        <p:spPr>
          <a:xfrm>
            <a:off x="695400" y="1268760"/>
            <a:ext cx="10515600" cy="4351338"/>
          </a:xfrm>
        </p:spPr>
        <p:txBody>
          <a:bodyPr>
            <a:normAutofit fontScale="55000" lnSpcReduction="20000"/>
          </a:bodyPr>
          <a:lstStyle/>
          <a:p>
            <a:pPr algn="ctr">
              <a:buNone/>
            </a:pPr>
            <a:r>
              <a:rPr lang="uk-UA" sz="3600" b="1" dirty="0">
                <a:solidFill>
                  <a:schemeClr val="tx1"/>
                </a:solidFill>
              </a:rPr>
              <a:t>За результатами аналізу встановлено, що переважна кількість пілотних громад має базові складові для ефективної організації надання соціальних послуг на місцевому рівн</a:t>
            </a:r>
            <a:r>
              <a:rPr lang="uk-UA" sz="3600" dirty="0">
                <a:solidFill>
                  <a:schemeClr val="tx1"/>
                </a:solidFill>
              </a:rPr>
              <a:t>і:  </a:t>
            </a:r>
          </a:p>
          <a:p>
            <a:pPr algn="ctr">
              <a:buNone/>
            </a:pPr>
            <a:r>
              <a:rPr lang="ru-RU" dirty="0">
                <a:solidFill>
                  <a:schemeClr val="tx1"/>
                </a:solidFill>
              </a:rPr>
              <a:t>     </a:t>
            </a:r>
          </a:p>
          <a:p>
            <a:pPr lvl="0"/>
            <a:r>
              <a:rPr lang="uk-UA" sz="3800" b="1" u="sng" dirty="0">
                <a:solidFill>
                  <a:srgbClr val="002060"/>
                </a:solidFill>
              </a:rPr>
              <a:t>Управлінська ланка</a:t>
            </a:r>
            <a:r>
              <a:rPr lang="uk-UA" sz="3800" b="1" dirty="0">
                <a:solidFill>
                  <a:srgbClr val="002060"/>
                </a:solidFill>
              </a:rPr>
              <a:t> - </a:t>
            </a:r>
            <a:r>
              <a:rPr lang="uk-UA" sz="3800" dirty="0">
                <a:solidFill>
                  <a:srgbClr val="002060"/>
                </a:solidFill>
              </a:rPr>
              <a:t>чітко визначена і представлена відокремленими структурними підрозділами/уповноваженими органами з питань соціального захисту населення або підрозділами, що входять до складу виконавчих органів місцевих рад; </a:t>
            </a:r>
            <a:endParaRPr lang="ru-RU" sz="3800" dirty="0">
              <a:solidFill>
                <a:srgbClr val="002060"/>
              </a:solidFill>
            </a:endParaRPr>
          </a:p>
          <a:p>
            <a:pPr lvl="0"/>
            <a:r>
              <a:rPr lang="uk-UA" sz="3800" b="1" u="sng" dirty="0">
                <a:solidFill>
                  <a:srgbClr val="002060"/>
                </a:solidFill>
              </a:rPr>
              <a:t>Надавачі соціальних послуг</a:t>
            </a:r>
            <a:r>
              <a:rPr lang="uk-UA" sz="3800" b="1" dirty="0">
                <a:solidFill>
                  <a:srgbClr val="002060"/>
                </a:solidFill>
              </a:rPr>
              <a:t> </a:t>
            </a:r>
            <a:r>
              <a:rPr lang="uk-UA" sz="3800" b="1" u="sng" dirty="0">
                <a:solidFill>
                  <a:srgbClr val="002060"/>
                </a:solidFill>
              </a:rPr>
              <a:t>комунальної форми власності</a:t>
            </a:r>
            <a:r>
              <a:rPr lang="uk-UA" sz="3800" b="1" dirty="0">
                <a:solidFill>
                  <a:srgbClr val="002060"/>
                </a:solidFill>
              </a:rPr>
              <a:t> </a:t>
            </a:r>
            <a:r>
              <a:rPr lang="uk-UA" sz="3800" dirty="0">
                <a:solidFill>
                  <a:srgbClr val="002060"/>
                </a:solidFill>
              </a:rPr>
              <a:t>- функціонують і забезпечені мінімальним обсягом ресурсів для організації надання соціальних послуг (приміщення, обладнання, транспорт, кадровий потенціал, бюджетне фінансування); </a:t>
            </a:r>
            <a:endParaRPr lang="ru-RU" sz="3800" dirty="0">
              <a:solidFill>
                <a:srgbClr val="002060"/>
              </a:solidFill>
            </a:endParaRPr>
          </a:p>
          <a:p>
            <a:pPr lvl="0"/>
            <a:r>
              <a:rPr lang="uk-UA" sz="3800" b="1" u="sng" dirty="0">
                <a:solidFill>
                  <a:srgbClr val="002060"/>
                </a:solidFill>
              </a:rPr>
              <a:t>Надавачі соціальних послуг</a:t>
            </a:r>
            <a:r>
              <a:rPr lang="uk-UA" sz="3800" b="1" dirty="0">
                <a:solidFill>
                  <a:srgbClr val="002060"/>
                </a:solidFill>
              </a:rPr>
              <a:t> </a:t>
            </a:r>
            <a:r>
              <a:rPr lang="uk-UA" sz="3800" b="1" u="sng" dirty="0">
                <a:solidFill>
                  <a:srgbClr val="002060"/>
                </a:solidFill>
              </a:rPr>
              <a:t>недержавної форми власності</a:t>
            </a:r>
            <a:r>
              <a:rPr lang="uk-UA" sz="3800" b="1" dirty="0">
                <a:solidFill>
                  <a:srgbClr val="002060"/>
                </a:solidFill>
              </a:rPr>
              <a:t> </a:t>
            </a:r>
            <a:r>
              <a:rPr lang="uk-UA" sz="3800" dirty="0">
                <a:solidFill>
                  <a:srgbClr val="002060"/>
                </a:solidFill>
              </a:rPr>
              <a:t>- функціонують не в кожній громаді, лише окремі з них мають можливість надавати соціальні послуги вразливим категоріям населення громади;</a:t>
            </a:r>
            <a:endParaRPr lang="ru-RU" sz="3800" dirty="0">
              <a:solidFill>
                <a:srgbClr val="002060"/>
              </a:solidFill>
            </a:endParaRPr>
          </a:p>
          <a:p>
            <a:pPr lvl="0"/>
            <a:r>
              <a:rPr lang="uk-UA" sz="3800" b="1" u="sng" dirty="0" err="1">
                <a:solidFill>
                  <a:srgbClr val="002060"/>
                </a:solidFill>
              </a:rPr>
              <a:t>Отримувачі</a:t>
            </a:r>
            <a:r>
              <a:rPr lang="uk-UA" sz="3800" b="1" u="sng" dirty="0">
                <a:solidFill>
                  <a:srgbClr val="002060"/>
                </a:solidFill>
              </a:rPr>
              <a:t>  соціальних послуг </a:t>
            </a:r>
            <a:r>
              <a:rPr lang="uk-UA" sz="3800" u="sng" dirty="0">
                <a:solidFill>
                  <a:srgbClr val="002060"/>
                </a:solidFill>
              </a:rPr>
              <a:t>–</a:t>
            </a:r>
            <a:r>
              <a:rPr lang="uk-UA" sz="3800" dirty="0">
                <a:solidFill>
                  <a:srgbClr val="002060"/>
                </a:solidFill>
              </a:rPr>
              <a:t> є нагальна потреба у послузі соціальної адаптації, заходах неформальної освіти та активного довголіття; зацікавленість у розвитку та осучасненні соціальних послуг.</a:t>
            </a:r>
            <a:endParaRPr lang="ru-RU" sz="3800" dirty="0">
              <a:solidFill>
                <a:srgbClr val="002060"/>
              </a:solidFill>
            </a:endParaRPr>
          </a:p>
          <a:p>
            <a:endParaRPr lang="ru-RU" sz="3800" dirty="0"/>
          </a:p>
        </p:txBody>
      </p:sp>
      <p:sp>
        <p:nvSpPr>
          <p:cNvPr id="4" name="Freeform 16"/>
          <p:cNvSpPr>
            <a:spLocks/>
          </p:cNvSpPr>
          <p:nvPr/>
        </p:nvSpPr>
        <p:spPr bwMode="auto">
          <a:xfrm>
            <a:off x="191344" y="260648"/>
            <a:ext cx="1512168"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a:t>
            </a:r>
            <a:endParaRPr lang="ru-RU" sz="2000" b="1" dirty="0"/>
          </a:p>
        </p:txBody>
      </p:sp>
      <p:sp>
        <p:nvSpPr>
          <p:cNvPr id="7"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775520" y="188640"/>
            <a:ext cx="7920880" cy="69899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Аналіз</a:t>
            </a: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інституційної спроможності  надавачів соціальних послуг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ефективно впроваджувати заходи соціальної адаптації через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“Університет  третього віку”</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uk-UA" sz="1800" b="1"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23392" y="1357298"/>
            <a:ext cx="10515600" cy="4929222"/>
          </a:xfrm>
        </p:spPr>
        <p:txBody>
          <a:bodyPr>
            <a:normAutofit fontScale="25000" lnSpcReduction="20000"/>
          </a:bodyPr>
          <a:lstStyle/>
          <a:p>
            <a:pPr marL="0" lvl="0" indent="0" algn="ctr" fontAlgn="base">
              <a:lnSpc>
                <a:spcPct val="100000"/>
              </a:lnSpc>
              <a:spcBef>
                <a:spcPct val="0"/>
              </a:spcBef>
              <a:spcAft>
                <a:spcPct val="0"/>
              </a:spcAft>
              <a:buNone/>
            </a:pPr>
            <a:r>
              <a:rPr lang="uk-UA" sz="7200" b="1" dirty="0">
                <a:solidFill>
                  <a:srgbClr val="002060"/>
                </a:solidFill>
                <a:latin typeface="Arial" pitchFamily="34" charset="0"/>
                <a:ea typeface="Times New Roman" pitchFamily="18" charset="0"/>
                <a:cs typeface="Arial" pitchFamily="34" charset="0"/>
              </a:rPr>
              <a:t>Виявлені проблеми у функціонуванні місцевої системи надання соціальних послуг</a:t>
            </a:r>
          </a:p>
          <a:p>
            <a:pPr marL="0" lvl="0" indent="0" algn="ctr" fontAlgn="base">
              <a:lnSpc>
                <a:spcPct val="100000"/>
              </a:lnSpc>
              <a:spcBef>
                <a:spcPct val="0"/>
              </a:spcBef>
              <a:spcAft>
                <a:spcPct val="0"/>
              </a:spcAft>
              <a:buNone/>
            </a:pPr>
            <a:r>
              <a:rPr lang="ru-RU" sz="7200" b="1" dirty="0">
                <a:solidFill>
                  <a:srgbClr val="002060"/>
                </a:solidFill>
                <a:latin typeface="Arial" pitchFamily="34" charset="0"/>
                <a:ea typeface="Times New Roman" pitchFamily="18" charset="0"/>
                <a:cs typeface="Arial" pitchFamily="34" charset="0"/>
              </a:rPr>
              <a:t> у </a:t>
            </a:r>
            <a:r>
              <a:rPr lang="ru-RU" sz="7200" b="1" dirty="0" err="1">
                <a:solidFill>
                  <a:srgbClr val="002060"/>
                </a:solidFill>
                <a:latin typeface="Arial" pitchFamily="34" charset="0"/>
                <a:ea typeface="Times New Roman" pitchFamily="18" charset="0"/>
                <a:cs typeface="Arial" pitchFamily="34" charset="0"/>
              </a:rPr>
              <a:t>пілотних</a:t>
            </a:r>
            <a:r>
              <a:rPr lang="ru-RU" sz="7200" b="1" dirty="0">
                <a:solidFill>
                  <a:srgbClr val="002060"/>
                </a:solidFill>
                <a:latin typeface="Arial" pitchFamily="34" charset="0"/>
                <a:ea typeface="Times New Roman" pitchFamily="18" charset="0"/>
                <a:cs typeface="Arial" pitchFamily="34" charset="0"/>
              </a:rPr>
              <a:t> громадах,  </a:t>
            </a:r>
            <a:r>
              <a:rPr lang="ru-RU" sz="7200" b="1" dirty="0" err="1">
                <a:solidFill>
                  <a:srgbClr val="002060"/>
                </a:solidFill>
                <a:latin typeface="Arial" pitchFamily="34" charset="0"/>
                <a:ea typeface="Times New Roman" pitchFamily="18" charset="0"/>
                <a:cs typeface="Arial" pitchFamily="34" charset="0"/>
              </a:rPr>
              <a:t>зокрема</a:t>
            </a:r>
            <a:r>
              <a:rPr lang="ru-RU" sz="7200" dirty="0">
                <a:solidFill>
                  <a:srgbClr val="002060"/>
                </a:solidFill>
                <a:latin typeface="Arial" pitchFamily="34" charset="0"/>
                <a:ea typeface="Times New Roman" pitchFamily="18" charset="0"/>
                <a:cs typeface="Arial" pitchFamily="34" charset="0"/>
              </a:rPr>
              <a:t>:</a:t>
            </a:r>
            <a:endParaRPr lang="ru-RU" sz="7200" dirty="0">
              <a:solidFill>
                <a:schemeClr val="tx1"/>
              </a:solidFill>
              <a:latin typeface="Arial" pitchFamily="34" charset="0"/>
              <a:cs typeface="Arial" pitchFamily="34" charset="0"/>
            </a:endParaRPr>
          </a:p>
          <a:p>
            <a:pPr marL="0" lvl="0" indent="0" algn="just" fontAlgn="base">
              <a:lnSpc>
                <a:spcPct val="100000"/>
              </a:lnSpc>
              <a:spcBef>
                <a:spcPct val="0"/>
              </a:spcBef>
              <a:spcAft>
                <a:spcPct val="0"/>
              </a:spcAft>
              <a:buNone/>
            </a:pPr>
            <a:r>
              <a:rPr lang="uk-UA" sz="6400" b="1" u="sng" dirty="0">
                <a:solidFill>
                  <a:schemeClr val="tx1"/>
                </a:solidFill>
              </a:rPr>
              <a:t>Управлінська ланка</a:t>
            </a:r>
            <a:r>
              <a:rPr lang="uk-UA" sz="6400" b="1" dirty="0">
                <a:solidFill>
                  <a:schemeClr val="tx1"/>
                </a:solidFill>
              </a:rPr>
              <a:t>: </a:t>
            </a:r>
            <a:endParaRPr lang="ru-RU" sz="6400" b="1" dirty="0">
              <a:solidFill>
                <a:schemeClr val="tx1"/>
              </a:solidFill>
            </a:endParaRPr>
          </a:p>
          <a:p>
            <a:pPr marL="0" lvl="0" indent="0" algn="just" fontAlgn="base">
              <a:lnSpc>
                <a:spcPct val="100000"/>
              </a:lnSpc>
              <a:spcBef>
                <a:spcPct val="0"/>
              </a:spcBef>
              <a:spcAft>
                <a:spcPct val="0"/>
              </a:spcAft>
              <a:buFont typeface="Wingdings" pitchFamily="2" charset="2"/>
              <a:buChar char="Ø"/>
            </a:pPr>
            <a:r>
              <a:rPr lang="uk-UA" sz="6400" dirty="0">
                <a:solidFill>
                  <a:schemeClr val="tx1"/>
                </a:solidFill>
              </a:rPr>
              <a:t>недостатня управлінська вертикаль структурного підрозділу з питань соціального захисту населення місцевих рад;</a:t>
            </a:r>
            <a:endParaRPr lang="ru-RU" sz="6400" dirty="0">
              <a:solidFill>
                <a:schemeClr val="tx1"/>
              </a:solidFill>
            </a:endParaRPr>
          </a:p>
          <a:p>
            <a:pPr marL="0" lvl="0" indent="0" algn="just" fontAlgn="base">
              <a:lnSpc>
                <a:spcPct val="100000"/>
              </a:lnSpc>
              <a:spcBef>
                <a:spcPct val="0"/>
              </a:spcBef>
              <a:spcAft>
                <a:spcPct val="0"/>
              </a:spcAft>
              <a:buFont typeface="Wingdings" pitchFamily="2" charset="2"/>
              <a:buChar char="Ø"/>
            </a:pPr>
            <a:r>
              <a:rPr lang="uk-UA" sz="6400" dirty="0">
                <a:solidFill>
                  <a:schemeClr val="tx1"/>
                </a:solidFill>
              </a:rPr>
              <a:t>обмежений рівень знань та практичного досвіду щодо проведення заходів з визначення потреб населення у соціальних послугах, планування, фінансування соціальних послуг, проведення  моніторингу та оцінки якості соціальних послуг;</a:t>
            </a:r>
            <a:endParaRPr lang="ru-RU" sz="6400" dirty="0">
              <a:solidFill>
                <a:schemeClr val="tx1"/>
              </a:solidFill>
            </a:endParaRPr>
          </a:p>
          <a:p>
            <a:pPr marL="0" lvl="0" indent="0" algn="just" fontAlgn="base">
              <a:lnSpc>
                <a:spcPct val="100000"/>
              </a:lnSpc>
              <a:spcBef>
                <a:spcPct val="0"/>
              </a:spcBef>
              <a:spcAft>
                <a:spcPct val="0"/>
              </a:spcAft>
              <a:buFont typeface="Wingdings" pitchFamily="2" charset="2"/>
              <a:buChar char="Ø"/>
            </a:pPr>
            <a:r>
              <a:rPr lang="uk-UA" sz="6400" dirty="0">
                <a:solidFill>
                  <a:schemeClr val="tx1"/>
                </a:solidFill>
              </a:rPr>
              <a:t>обмежені обсяги фінансування з надання соціальних послуг;</a:t>
            </a:r>
            <a:endParaRPr lang="ru-RU" sz="6400" dirty="0">
              <a:solidFill>
                <a:schemeClr val="tx1"/>
              </a:solidFill>
            </a:endParaRPr>
          </a:p>
          <a:p>
            <a:pPr marL="0" lvl="0" indent="0" algn="just" fontAlgn="base">
              <a:lnSpc>
                <a:spcPct val="100000"/>
              </a:lnSpc>
              <a:spcBef>
                <a:spcPct val="0"/>
              </a:spcBef>
              <a:spcAft>
                <a:spcPct val="0"/>
              </a:spcAft>
              <a:buFont typeface="Wingdings" pitchFamily="2" charset="2"/>
              <a:buChar char="Ø"/>
            </a:pPr>
            <a:r>
              <a:rPr lang="uk-UA" sz="6400" dirty="0">
                <a:solidFill>
                  <a:schemeClr val="tx1"/>
                </a:solidFill>
              </a:rPr>
              <a:t>відсутній досвід у  закупівлі якісних соціальних послуг.</a:t>
            </a:r>
            <a:endParaRPr lang="ru-RU" sz="6400" dirty="0">
              <a:solidFill>
                <a:schemeClr val="tx1"/>
              </a:solidFill>
            </a:endParaRPr>
          </a:p>
          <a:p>
            <a:pPr>
              <a:buNone/>
            </a:pPr>
            <a:r>
              <a:rPr lang="uk-UA" sz="6400" b="1" u="sng" dirty="0">
                <a:solidFill>
                  <a:schemeClr val="tx1"/>
                </a:solidFill>
              </a:rPr>
              <a:t>Надавачі соціальних послуг</a:t>
            </a:r>
            <a:r>
              <a:rPr lang="uk-UA" sz="6400" b="1" dirty="0">
                <a:solidFill>
                  <a:schemeClr val="tx1"/>
                </a:solidFill>
              </a:rPr>
              <a:t> </a:t>
            </a:r>
            <a:r>
              <a:rPr lang="uk-UA" sz="6400" b="1" u="sng" dirty="0">
                <a:solidFill>
                  <a:schemeClr val="tx1"/>
                </a:solidFill>
              </a:rPr>
              <a:t>комунальної форми власності</a:t>
            </a:r>
            <a:r>
              <a:rPr lang="uk-UA" sz="6400" b="1" dirty="0">
                <a:solidFill>
                  <a:schemeClr val="tx1"/>
                </a:solidFill>
              </a:rPr>
              <a:t> :</a:t>
            </a:r>
          </a:p>
          <a:p>
            <a:pPr>
              <a:buFont typeface="Wingdings" pitchFamily="2" charset="2"/>
              <a:buChar char="Ø"/>
            </a:pPr>
            <a:r>
              <a:rPr lang="uk-UA" sz="6400" b="1" dirty="0">
                <a:solidFill>
                  <a:schemeClr val="tx1"/>
                </a:solidFill>
              </a:rPr>
              <a:t> </a:t>
            </a:r>
            <a:r>
              <a:rPr lang="uk-UA" sz="6400" dirty="0">
                <a:solidFill>
                  <a:schemeClr val="tx1"/>
                </a:solidFill>
              </a:rPr>
              <a:t>невідповідність обсягу та змісту послуги соціальної адаптації вимогам    Державного стандарту;</a:t>
            </a:r>
            <a:endParaRPr lang="ru-RU" sz="6400" dirty="0">
              <a:solidFill>
                <a:schemeClr val="tx1"/>
              </a:solidFill>
            </a:endParaRPr>
          </a:p>
          <a:p>
            <a:pPr>
              <a:buFont typeface="Wingdings" pitchFamily="2" charset="2"/>
              <a:buChar char="Ø"/>
            </a:pPr>
            <a:r>
              <a:rPr lang="uk-UA" sz="6400" dirty="0">
                <a:solidFill>
                  <a:schemeClr val="tx1"/>
                </a:solidFill>
              </a:rPr>
              <a:t>відсутність досвіду щодо надання послуг соціальної адаптації на платній основі;</a:t>
            </a:r>
            <a:endParaRPr lang="ru-RU" sz="6400" dirty="0">
              <a:solidFill>
                <a:schemeClr val="tx1"/>
              </a:solidFill>
            </a:endParaRPr>
          </a:p>
          <a:p>
            <a:pPr>
              <a:buFont typeface="Wingdings" pitchFamily="2" charset="2"/>
              <a:buChar char="Ø"/>
            </a:pPr>
            <a:r>
              <a:rPr lang="uk-UA" sz="6400" dirty="0">
                <a:solidFill>
                  <a:schemeClr val="tx1"/>
                </a:solidFill>
              </a:rPr>
              <a:t>незабезпеченість достатнього рівня кадрового потенціалу.</a:t>
            </a:r>
            <a:endParaRPr lang="ru-RU" sz="6400" dirty="0">
              <a:solidFill>
                <a:schemeClr val="tx1"/>
              </a:solidFill>
            </a:endParaRPr>
          </a:p>
          <a:p>
            <a:pPr>
              <a:buNone/>
            </a:pPr>
            <a:r>
              <a:rPr lang="uk-UA" sz="6400" b="1" u="sng" dirty="0">
                <a:solidFill>
                  <a:schemeClr val="tx1"/>
                </a:solidFill>
              </a:rPr>
              <a:t>Надавачі соціальних послуг</a:t>
            </a:r>
            <a:r>
              <a:rPr lang="uk-UA" sz="6400" b="1" dirty="0">
                <a:solidFill>
                  <a:schemeClr val="tx1"/>
                </a:solidFill>
              </a:rPr>
              <a:t> </a:t>
            </a:r>
            <a:r>
              <a:rPr lang="uk-UA" sz="6400" b="1" u="sng" dirty="0">
                <a:solidFill>
                  <a:schemeClr val="tx1"/>
                </a:solidFill>
              </a:rPr>
              <a:t>недержавної форми власності</a:t>
            </a:r>
          </a:p>
          <a:p>
            <a:pPr>
              <a:buFont typeface="Wingdings" pitchFamily="2" charset="2"/>
              <a:buChar char="Ø"/>
            </a:pPr>
            <a:r>
              <a:rPr lang="uk-UA" sz="6400" dirty="0">
                <a:solidFill>
                  <a:schemeClr val="tx1"/>
                </a:solidFill>
              </a:rPr>
              <a:t>недостатній розвиток громадського сектору та недостатній рівень залучення громадськості до удосконалення та розвитку системи соціальних послуг, прийняття управлінських рішень (особливо в селищних та сільських громадах).</a:t>
            </a:r>
            <a:endParaRPr lang="ru-RU" sz="6400" dirty="0">
              <a:solidFill>
                <a:schemeClr val="tx1"/>
              </a:solidFill>
            </a:endParaRPr>
          </a:p>
          <a:p>
            <a:pPr>
              <a:buNone/>
            </a:pPr>
            <a:r>
              <a:rPr lang="uk-UA" sz="6400" b="1" u="sng" dirty="0" err="1">
                <a:solidFill>
                  <a:schemeClr val="tx1"/>
                </a:solidFill>
              </a:rPr>
              <a:t>Отримувачі</a:t>
            </a:r>
            <a:r>
              <a:rPr lang="uk-UA" sz="6400" b="1" u="sng" dirty="0">
                <a:solidFill>
                  <a:schemeClr val="tx1"/>
                </a:solidFill>
              </a:rPr>
              <a:t> соціальних послуг:</a:t>
            </a:r>
            <a:endParaRPr lang="ru-RU" sz="6400" b="1" u="sng" dirty="0">
              <a:solidFill>
                <a:schemeClr val="tx1"/>
              </a:solidFill>
            </a:endParaRPr>
          </a:p>
          <a:p>
            <a:pPr>
              <a:buFont typeface="Wingdings" pitchFamily="2" charset="2"/>
              <a:buChar char="Ø"/>
            </a:pPr>
            <a:r>
              <a:rPr lang="uk-UA" sz="6400" dirty="0">
                <a:solidFill>
                  <a:schemeClr val="tx1"/>
                </a:solidFill>
              </a:rPr>
              <a:t>обмежена доступність до послуги УТВ (транспортна, інформаційна та архітектурна).</a:t>
            </a:r>
            <a:endParaRPr lang="ru-RU" sz="6400" dirty="0">
              <a:solidFill>
                <a:schemeClr val="tx1"/>
              </a:solidFill>
            </a:endParaRPr>
          </a:p>
          <a:p>
            <a:pPr>
              <a:buNone/>
            </a:pPr>
            <a:r>
              <a:rPr lang="uk-UA" sz="6400" b="1" dirty="0">
                <a:solidFill>
                  <a:schemeClr val="tx1"/>
                </a:solidFill>
              </a:rPr>
              <a:t> </a:t>
            </a:r>
            <a:endParaRPr lang="ru-RU" sz="6400" dirty="0">
              <a:solidFill>
                <a:schemeClr val="tx1"/>
              </a:solidFill>
            </a:endParaRPr>
          </a:p>
          <a:p>
            <a:pPr>
              <a:buNone/>
            </a:pPr>
            <a:r>
              <a:rPr lang="uk-UA" sz="6400" b="1" dirty="0">
                <a:solidFill>
                  <a:schemeClr val="tx1"/>
                </a:solidFill>
              </a:rPr>
              <a:t> </a:t>
            </a:r>
            <a:endParaRPr lang="ru-RU" sz="6400" dirty="0">
              <a:solidFill>
                <a:schemeClr val="tx1"/>
              </a:solidFill>
            </a:endParaRPr>
          </a:p>
          <a:p>
            <a:pPr>
              <a:buNone/>
            </a:pPr>
            <a:r>
              <a:rPr lang="uk-UA" sz="5600" b="1" dirty="0">
                <a:solidFill>
                  <a:schemeClr val="tx1"/>
                </a:solidFill>
              </a:rPr>
              <a:t> </a:t>
            </a:r>
            <a:endParaRPr lang="ru-RU" sz="5600" dirty="0">
              <a:solidFill>
                <a:schemeClr val="tx1"/>
              </a:solidFill>
            </a:endParaRPr>
          </a:p>
          <a:p>
            <a:pPr>
              <a:buNone/>
            </a:pPr>
            <a:r>
              <a:rPr lang="uk-UA" b="1" dirty="0"/>
              <a:t> </a:t>
            </a:r>
            <a:endParaRPr lang="ru-RU" sz="2400" dirty="0"/>
          </a:p>
          <a:p>
            <a:pPr algn="just">
              <a:buNone/>
            </a:pPr>
            <a:endParaRPr lang="uk-UA" sz="1900" dirty="0">
              <a:solidFill>
                <a:srgbClr val="FF0000"/>
              </a:solidFill>
            </a:endParaRPr>
          </a:p>
        </p:txBody>
      </p:sp>
      <p:sp>
        <p:nvSpPr>
          <p:cNvPr id="4" name="Freeform 16"/>
          <p:cNvSpPr>
            <a:spLocks/>
          </p:cNvSpPr>
          <p:nvPr/>
        </p:nvSpPr>
        <p:spPr bwMode="auto">
          <a:xfrm>
            <a:off x="119336" y="188640"/>
            <a:ext cx="1584176"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a:t>
            </a:r>
            <a:endParaRPr lang="ru-RU" sz="2000" b="1" dirty="0"/>
          </a:p>
        </p:txBody>
      </p:sp>
      <p:sp>
        <p:nvSpPr>
          <p:cNvPr id="44033" name="Rectangle 1"/>
          <p:cNvSpPr>
            <a:spLocks noChangeArrowheads="1"/>
          </p:cNvSpPr>
          <p:nvPr/>
        </p:nvSpPr>
        <p:spPr bwMode="auto">
          <a:xfrm>
            <a:off x="623392" y="764704"/>
            <a:ext cx="8760296"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endParaRPr kumimoji="0" 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Diagonal Corners Rounded 5">
            <a:extLst>
              <a:ext uri="{FF2B5EF4-FFF2-40B4-BE49-F238E27FC236}">
                <a16:creationId xmlns:a16="http://schemas.microsoft.com/office/drawing/2014/main" xmlns="" id="{FF914BEC-1D55-44BD-BFD0-ABEF89B2EF09}"/>
              </a:ext>
            </a:extLst>
          </p:cNvPr>
          <p:cNvSpPr>
            <a:spLocks noGrp="1"/>
          </p:cNvSpPr>
          <p:nvPr>
            <p:ph type="title"/>
          </p:nvPr>
        </p:nvSpPr>
        <p:spPr>
          <a:xfrm>
            <a:off x="1775520" y="116632"/>
            <a:ext cx="7920880" cy="69899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r>
              <a:rPr lang="uk-UA" sz="1800" dirty="0">
                <a:solidFill>
                  <a:srgbClr val="002060"/>
                </a:solidFill>
                <a:latin typeface="Times New Roman" panose="02020603050405020304" pitchFamily="18" charset="0"/>
                <a:cs typeface="Times New Roman" panose="02020603050405020304" pitchFamily="18" charset="0"/>
              </a:rPr>
              <a:t/>
            </a:r>
            <a:br>
              <a:rPr lang="uk-UA" sz="1800" dirty="0">
                <a:solidFill>
                  <a:srgbClr val="002060"/>
                </a:solidFill>
                <a:latin typeface="Times New Roman" panose="02020603050405020304" pitchFamily="18" charset="0"/>
                <a:cs typeface="Times New Roman" panose="02020603050405020304" pitchFamily="18" charset="0"/>
              </a:rPr>
            </a:br>
            <a:r>
              <a:rPr lang="uk-UA" sz="1800" dirty="0">
                <a:solidFill>
                  <a:srgbClr val="002060"/>
                </a:solidFill>
                <a:latin typeface="Times New Roman" panose="02020603050405020304" pitchFamily="18" charset="0"/>
                <a:cs typeface="Times New Roman" panose="02020603050405020304" pitchFamily="18" charset="0"/>
              </a:rPr>
              <a:t>Аналіз</a:t>
            </a:r>
            <a:r>
              <a:rPr lang="en-US" sz="1800" dirty="0">
                <a:solidFill>
                  <a:srgbClr val="002060"/>
                </a:solidFill>
                <a:latin typeface="Times New Roman" panose="02020603050405020304" pitchFamily="18" charset="0"/>
                <a:cs typeface="Times New Roman" panose="02020603050405020304" pitchFamily="18" charset="0"/>
              </a:rPr>
              <a:t> </a:t>
            </a:r>
            <a:r>
              <a:rPr lang="uk-UA" sz="1800" dirty="0">
                <a:solidFill>
                  <a:srgbClr val="002060"/>
                </a:solidFill>
                <a:latin typeface="Times New Roman" panose="02020603050405020304" pitchFamily="18" charset="0"/>
                <a:cs typeface="Times New Roman" panose="02020603050405020304" pitchFamily="18" charset="0"/>
              </a:rPr>
              <a:t>інституційної спроможності  надавачів соціальних послуг </a:t>
            </a:r>
            <a:br>
              <a:rPr lang="uk-UA" sz="1800" dirty="0">
                <a:solidFill>
                  <a:srgbClr val="002060"/>
                </a:solidFill>
                <a:latin typeface="Times New Roman" panose="02020603050405020304" pitchFamily="18" charset="0"/>
                <a:cs typeface="Times New Roman" panose="02020603050405020304" pitchFamily="18" charset="0"/>
              </a:rPr>
            </a:br>
            <a:r>
              <a:rPr lang="uk-UA" sz="1800" dirty="0">
                <a:solidFill>
                  <a:srgbClr val="002060"/>
                </a:solidFill>
                <a:latin typeface="Times New Roman" panose="02020603050405020304" pitchFamily="18" charset="0"/>
                <a:cs typeface="Times New Roman" panose="02020603050405020304" pitchFamily="18" charset="0"/>
              </a:rPr>
              <a:t>ефективно впроваджувати заходи соціальної адаптації через</a:t>
            </a:r>
            <a:br>
              <a:rPr lang="uk-UA" sz="1800" dirty="0">
                <a:solidFill>
                  <a:srgbClr val="002060"/>
                </a:solidFill>
                <a:latin typeface="Times New Roman" panose="02020603050405020304" pitchFamily="18" charset="0"/>
                <a:cs typeface="Times New Roman" panose="02020603050405020304" pitchFamily="18" charset="0"/>
              </a:rPr>
            </a:br>
            <a:r>
              <a:rPr lang="uk-UA" sz="1800" dirty="0">
                <a:solidFill>
                  <a:srgbClr val="002060"/>
                </a:solidFill>
                <a:latin typeface="Times New Roman" panose="02020603050405020304" pitchFamily="18" charset="0"/>
                <a:cs typeface="Times New Roman" panose="02020603050405020304" pitchFamily="18" charset="0"/>
              </a:rPr>
              <a:t> “Університет  третього віку”</a:t>
            </a:r>
            <a:br>
              <a:rPr lang="uk-UA" sz="1800" dirty="0">
                <a:solidFill>
                  <a:srgbClr val="002060"/>
                </a:solidFill>
                <a:latin typeface="Times New Roman" panose="02020603050405020304" pitchFamily="18" charset="0"/>
                <a:cs typeface="Times New Roman" panose="02020603050405020304" pitchFamily="18" charset="0"/>
              </a:rPr>
            </a:br>
            <a:endParaRPr lang="uk-UA" sz="1800" b="1" i="1" dirty="0">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38200" y="1428736"/>
            <a:ext cx="10515600" cy="5143536"/>
          </a:xfrm>
        </p:spPr>
        <p:txBody>
          <a:bodyPr>
            <a:normAutofit fontScale="25000" lnSpcReduction="20000"/>
          </a:bodyPr>
          <a:lstStyle/>
          <a:p>
            <a:pPr algn="ctr">
              <a:lnSpc>
                <a:spcPct val="120000"/>
              </a:lnSpc>
              <a:spcBef>
                <a:spcPts val="600"/>
              </a:spcBef>
              <a:spcAft>
                <a:spcPts val="600"/>
              </a:spcAft>
              <a:buNone/>
            </a:pPr>
            <a:r>
              <a:rPr lang="uk-UA" sz="7200" b="1" dirty="0">
                <a:solidFill>
                  <a:srgbClr val="002060"/>
                </a:solidFill>
                <a:latin typeface="Arial" pitchFamily="34" charset="0"/>
                <a:ea typeface="Times New Roman" pitchFamily="18" charset="0"/>
                <a:cs typeface="Arial" pitchFamily="34" charset="0"/>
              </a:rPr>
              <a:t>Виявлені проблеми у функціонуванні УТВ:</a:t>
            </a:r>
            <a:endParaRPr lang="uk-UA" sz="7200" b="1" dirty="0">
              <a:solidFill>
                <a:srgbClr val="002060"/>
              </a:solidFill>
            </a:endParaRPr>
          </a:p>
          <a:p>
            <a:pPr>
              <a:lnSpc>
                <a:spcPct val="120000"/>
              </a:lnSpc>
              <a:spcBef>
                <a:spcPts val="600"/>
              </a:spcBef>
              <a:spcAft>
                <a:spcPts val="600"/>
              </a:spcAft>
              <a:buNone/>
            </a:pPr>
            <a:r>
              <a:rPr lang="uk-UA" sz="7200" b="1" dirty="0">
                <a:solidFill>
                  <a:schemeClr val="tx1"/>
                </a:solidFill>
              </a:rPr>
              <a:t>1</a:t>
            </a:r>
            <a:r>
              <a:rPr lang="uk-UA" sz="7200" b="1" i="1" dirty="0">
                <a:solidFill>
                  <a:schemeClr val="tx1"/>
                </a:solidFill>
              </a:rPr>
              <a:t>). </a:t>
            </a:r>
            <a:r>
              <a:rPr lang="uk-UA" sz="6400" b="1" i="1" dirty="0">
                <a:solidFill>
                  <a:schemeClr val="tx1"/>
                </a:solidFill>
              </a:rPr>
              <a:t>«Університети третього віку»</a:t>
            </a:r>
            <a:r>
              <a:rPr lang="uk-UA" sz="6400" i="1" dirty="0">
                <a:solidFill>
                  <a:schemeClr val="tx1"/>
                </a:solidFill>
              </a:rPr>
              <a:t> функціонують на базі  різних структурних підрозділах Територіальних центрів та ЦНСП;</a:t>
            </a:r>
            <a:endParaRPr lang="ru-RU" sz="6400" i="1" dirty="0">
              <a:solidFill>
                <a:schemeClr val="tx1"/>
              </a:solidFill>
            </a:endParaRPr>
          </a:p>
          <a:p>
            <a:pPr>
              <a:lnSpc>
                <a:spcPct val="120000"/>
              </a:lnSpc>
              <a:spcBef>
                <a:spcPts val="600"/>
              </a:spcBef>
              <a:spcAft>
                <a:spcPts val="600"/>
              </a:spcAft>
              <a:buNone/>
            </a:pPr>
            <a:r>
              <a:rPr lang="uk-UA" sz="6400" b="1" i="1" dirty="0">
                <a:solidFill>
                  <a:schemeClr val="tx1"/>
                </a:solidFill>
              </a:rPr>
              <a:t>2). Низький рівень залучення </a:t>
            </a:r>
            <a:r>
              <a:rPr lang="uk-UA" sz="6400" i="1" dirty="0">
                <a:solidFill>
                  <a:schemeClr val="tx1"/>
                </a:solidFill>
              </a:rPr>
              <a:t>до отримання послуг «Університету третього віку» </a:t>
            </a:r>
            <a:r>
              <a:rPr lang="uk-UA" sz="6400" b="1" i="1" dirty="0">
                <a:solidFill>
                  <a:schemeClr val="tx1"/>
                </a:solidFill>
              </a:rPr>
              <a:t>серед осіб з інвалідністю та осіб, які постраждалі внаслідок активних бойових дій </a:t>
            </a:r>
            <a:r>
              <a:rPr lang="uk-UA" sz="6400" i="1" dirty="0">
                <a:solidFill>
                  <a:schemeClr val="tx1"/>
                </a:solidFill>
              </a:rPr>
              <a:t>та інших категорій осіб, які потребують послуг соціальної адаптації;</a:t>
            </a:r>
            <a:endParaRPr lang="ru-RU" sz="6400" i="1" dirty="0">
              <a:solidFill>
                <a:schemeClr val="tx1"/>
              </a:solidFill>
            </a:endParaRPr>
          </a:p>
          <a:p>
            <a:pPr>
              <a:lnSpc>
                <a:spcPct val="120000"/>
              </a:lnSpc>
              <a:spcBef>
                <a:spcPts val="600"/>
              </a:spcBef>
              <a:spcAft>
                <a:spcPts val="600"/>
              </a:spcAft>
              <a:buNone/>
            </a:pPr>
            <a:r>
              <a:rPr lang="uk-UA" sz="6400" b="1" i="1" dirty="0">
                <a:solidFill>
                  <a:schemeClr val="tx1"/>
                </a:solidFill>
              </a:rPr>
              <a:t>3). Переважна кількість </a:t>
            </a:r>
            <a:r>
              <a:rPr lang="uk-UA" sz="6400" b="1" i="1" dirty="0" err="1">
                <a:solidFill>
                  <a:schemeClr val="tx1"/>
                </a:solidFill>
              </a:rPr>
              <a:t>отримувачів</a:t>
            </a:r>
            <a:r>
              <a:rPr lang="uk-UA" sz="6400" b="1" i="1" dirty="0">
                <a:solidFill>
                  <a:schemeClr val="tx1"/>
                </a:solidFill>
              </a:rPr>
              <a:t> послуги соціальної адаптації – жінки (80 % і більше) і  незначна кількість чоловіків (близько 20%) серед загальної кількості </a:t>
            </a:r>
            <a:r>
              <a:rPr lang="uk-UA" sz="6400" b="1" i="1" dirty="0" err="1">
                <a:solidFill>
                  <a:schemeClr val="tx1"/>
                </a:solidFill>
              </a:rPr>
              <a:t>отримувачів</a:t>
            </a:r>
            <a:r>
              <a:rPr lang="uk-UA" sz="6400" b="1" i="1" dirty="0">
                <a:solidFill>
                  <a:schemeClr val="tx1"/>
                </a:solidFill>
              </a:rPr>
              <a:t> соціальних послуг;</a:t>
            </a:r>
            <a:endParaRPr lang="ru-RU" sz="6400" b="1" i="1" dirty="0">
              <a:solidFill>
                <a:schemeClr val="tx1"/>
              </a:solidFill>
            </a:endParaRPr>
          </a:p>
          <a:p>
            <a:pPr>
              <a:lnSpc>
                <a:spcPct val="120000"/>
              </a:lnSpc>
              <a:spcBef>
                <a:spcPts val="600"/>
              </a:spcBef>
              <a:spcAft>
                <a:spcPts val="600"/>
              </a:spcAft>
              <a:buNone/>
            </a:pPr>
            <a:r>
              <a:rPr lang="uk-UA" sz="6400" b="1" i="1" dirty="0">
                <a:solidFill>
                  <a:schemeClr val="tx1"/>
                </a:solidFill>
              </a:rPr>
              <a:t>4). </a:t>
            </a:r>
            <a:r>
              <a:rPr lang="uk-UA" sz="6400" i="1" dirty="0">
                <a:solidFill>
                  <a:schemeClr val="tx1"/>
                </a:solidFill>
              </a:rPr>
              <a:t>За відсутності чіткого розуміння організаційної структури, особливостей та умов функціонування </a:t>
            </a:r>
            <a:r>
              <a:rPr lang="uk-UA" sz="6400" b="1" i="1" dirty="0">
                <a:solidFill>
                  <a:schemeClr val="tx1"/>
                </a:solidFill>
              </a:rPr>
              <a:t>відбувається ототожнення УТВ із заходами з організації дозвілля, гурткової роботи</a:t>
            </a:r>
            <a:r>
              <a:rPr lang="uk-UA" sz="6400" i="1" dirty="0">
                <a:solidFill>
                  <a:schemeClr val="tx1"/>
                </a:solidFill>
              </a:rPr>
              <a:t>;</a:t>
            </a:r>
            <a:endParaRPr lang="ru-RU" sz="6400" i="1" dirty="0">
              <a:solidFill>
                <a:schemeClr val="tx1"/>
              </a:solidFill>
            </a:endParaRPr>
          </a:p>
          <a:p>
            <a:pPr>
              <a:lnSpc>
                <a:spcPct val="120000"/>
              </a:lnSpc>
              <a:spcBef>
                <a:spcPts val="600"/>
              </a:spcBef>
              <a:spcAft>
                <a:spcPts val="600"/>
              </a:spcAft>
              <a:buNone/>
            </a:pPr>
            <a:r>
              <a:rPr lang="uk-UA" sz="6400" b="1" i="1" dirty="0">
                <a:solidFill>
                  <a:schemeClr val="tx1"/>
                </a:solidFill>
              </a:rPr>
              <a:t> 5).  У більшості випадків діяльність УТВ не є структурованою та системною</a:t>
            </a:r>
            <a:r>
              <a:rPr lang="uk-UA" sz="6400" i="1" dirty="0">
                <a:solidFill>
                  <a:schemeClr val="tx1"/>
                </a:solidFill>
              </a:rPr>
              <a:t>:</a:t>
            </a:r>
            <a:endParaRPr lang="ru-RU" sz="6400" i="1" dirty="0">
              <a:solidFill>
                <a:schemeClr val="tx1"/>
              </a:solidFill>
            </a:endParaRPr>
          </a:p>
          <a:p>
            <a:pPr marL="0" lvl="0">
              <a:lnSpc>
                <a:spcPct val="120000"/>
              </a:lnSpc>
              <a:spcBef>
                <a:spcPts val="0"/>
              </a:spcBef>
            </a:pPr>
            <a:r>
              <a:rPr lang="uk-UA" sz="6400" b="1" i="1" dirty="0">
                <a:solidFill>
                  <a:schemeClr val="tx1"/>
                </a:solidFill>
              </a:rPr>
              <a:t>відсутні навчальні програми та плани проведення занять, не визначені тривалість та зміст заходів;</a:t>
            </a:r>
            <a:endParaRPr lang="ru-RU" sz="6400" b="1" i="1" dirty="0">
              <a:solidFill>
                <a:schemeClr val="tx1"/>
              </a:solidFill>
            </a:endParaRPr>
          </a:p>
          <a:p>
            <a:pPr marL="0" lvl="0">
              <a:lnSpc>
                <a:spcPct val="120000"/>
              </a:lnSpc>
              <a:spcBef>
                <a:spcPts val="0"/>
              </a:spcBef>
            </a:pPr>
            <a:r>
              <a:rPr lang="uk-UA" sz="6400" b="1" i="1" dirty="0">
                <a:solidFill>
                  <a:schemeClr val="tx1"/>
                </a:solidFill>
              </a:rPr>
              <a:t>заняття проводяться епізодично 1-2 рази на місяць;</a:t>
            </a:r>
            <a:endParaRPr lang="ru-RU" sz="6400" b="1" i="1" dirty="0">
              <a:solidFill>
                <a:schemeClr val="tx1"/>
              </a:solidFill>
            </a:endParaRPr>
          </a:p>
          <a:p>
            <a:pPr marL="0" lvl="0">
              <a:lnSpc>
                <a:spcPct val="120000"/>
              </a:lnSpc>
              <a:spcBef>
                <a:spcPts val="0"/>
              </a:spcBef>
            </a:pPr>
            <a:r>
              <a:rPr lang="uk-UA" sz="6400" b="1" i="1" dirty="0">
                <a:solidFill>
                  <a:schemeClr val="tx1"/>
                </a:solidFill>
              </a:rPr>
              <a:t>не здійснюється облік </a:t>
            </a:r>
            <a:r>
              <a:rPr lang="uk-UA" sz="6400" b="1" i="1" dirty="0" err="1">
                <a:solidFill>
                  <a:schemeClr val="tx1"/>
                </a:solidFill>
              </a:rPr>
              <a:t>отримувачів</a:t>
            </a:r>
            <a:r>
              <a:rPr lang="uk-UA" sz="6400" b="1" i="1" dirty="0">
                <a:solidFill>
                  <a:schemeClr val="tx1"/>
                </a:solidFill>
              </a:rPr>
              <a:t> послуг;</a:t>
            </a:r>
            <a:endParaRPr lang="ru-RU" sz="6400" b="1" i="1" dirty="0">
              <a:solidFill>
                <a:schemeClr val="tx1"/>
              </a:solidFill>
            </a:endParaRPr>
          </a:p>
          <a:p>
            <a:pPr marL="0" lvl="0">
              <a:lnSpc>
                <a:spcPct val="120000"/>
              </a:lnSpc>
              <a:spcBef>
                <a:spcPts val="0"/>
              </a:spcBef>
            </a:pPr>
            <a:r>
              <a:rPr lang="uk-UA" sz="6400" b="1" i="1" dirty="0">
                <a:solidFill>
                  <a:schemeClr val="tx1"/>
                </a:solidFill>
              </a:rPr>
              <a:t>заходи УТВ не містять освітнього компоненту, не передбачають оволодіння знаннями та навичками.</a:t>
            </a:r>
            <a:endParaRPr lang="ru-RU" sz="6400" b="1" i="1" dirty="0">
              <a:solidFill>
                <a:schemeClr val="tx1"/>
              </a:solidFill>
            </a:endParaRPr>
          </a:p>
          <a:p>
            <a:pPr>
              <a:lnSpc>
                <a:spcPct val="120000"/>
              </a:lnSpc>
              <a:spcBef>
                <a:spcPts val="600"/>
              </a:spcBef>
              <a:spcAft>
                <a:spcPts val="600"/>
              </a:spcAft>
              <a:buNone/>
            </a:pPr>
            <a:r>
              <a:rPr lang="uk-UA" sz="6400" b="1" i="1" dirty="0">
                <a:solidFill>
                  <a:schemeClr val="tx1"/>
                </a:solidFill>
              </a:rPr>
              <a:t>        </a:t>
            </a:r>
            <a:endParaRPr lang="ru-RU" sz="6400" b="1" i="1" dirty="0">
              <a:solidFill>
                <a:schemeClr val="tx1"/>
              </a:solidFill>
            </a:endParaRPr>
          </a:p>
          <a:p>
            <a:endParaRPr lang="ru-RU" dirty="0"/>
          </a:p>
        </p:txBody>
      </p:sp>
      <p:sp>
        <p:nvSpPr>
          <p:cNvPr id="4" name="Freeform 16"/>
          <p:cNvSpPr>
            <a:spLocks noGrp="1"/>
          </p:cNvSpPr>
          <p:nvPr>
            <p:ph type="title"/>
          </p:nvPr>
        </p:nvSpPr>
        <p:spPr bwMode="auto">
          <a:xfrm>
            <a:off x="119336" y="188640"/>
            <a:ext cx="1512168" cy="571504"/>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normAutofit fontScale="90000"/>
          </a:bodyPr>
          <a:lstStyle/>
          <a:p>
            <a:r>
              <a:rPr lang="uk-UA" sz="2000" b="1" dirty="0">
                <a:solidFill>
                  <a:schemeClr val="tx1"/>
                </a:solidFill>
              </a:rPr>
              <a:t>Результат  1</a:t>
            </a:r>
            <a:endParaRPr lang="ru-RU" sz="2000" b="1" dirty="0">
              <a:solidFill>
                <a:schemeClr val="tx1"/>
              </a:solidFill>
            </a:endParaRPr>
          </a:p>
        </p:txBody>
      </p:sp>
      <p:sp>
        <p:nvSpPr>
          <p:cNvPr id="5" name="Rectangle 1"/>
          <p:cNvSpPr>
            <a:spLocks noChangeArrowheads="1"/>
          </p:cNvSpPr>
          <p:nvPr/>
        </p:nvSpPr>
        <p:spPr bwMode="auto">
          <a:xfrm>
            <a:off x="595274" y="714356"/>
            <a:ext cx="8760296"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endParaRPr kumimoji="0" 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747674" y="866756"/>
            <a:ext cx="8760296"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endParaRPr kumimoji="0" 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775520" y="188640"/>
            <a:ext cx="7920880" cy="69899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Аналіз</a:t>
            </a: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інституційної спроможності  надавачів соціальних послуг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ефективно впроваджувати заходи соціальної адаптації через</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“Університет  третього віку”</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uk-UA" sz="1800" b="1"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E1FA89B-8BE3-4113-AF82-1DEB45871F1D}"/>
              </a:ext>
            </a:extLst>
          </p:cNvPr>
          <p:cNvSpPr>
            <a:spLocks noGrp="1"/>
          </p:cNvSpPr>
          <p:nvPr>
            <p:ph idx="1"/>
          </p:nvPr>
        </p:nvSpPr>
        <p:spPr>
          <a:xfrm>
            <a:off x="767408" y="2204864"/>
            <a:ext cx="10686442" cy="3500462"/>
          </a:xfrm>
        </p:spPr>
        <p:txBody>
          <a:bodyPr>
            <a:normAutofit lnSpcReduction="10000"/>
          </a:bodyPr>
          <a:lstStyle/>
          <a:p>
            <a:pPr marL="0" indent="0" eaLnBrk="0" fontAlgn="base" hangingPunct="0">
              <a:lnSpc>
                <a:spcPct val="120000"/>
              </a:lnSpc>
              <a:spcBef>
                <a:spcPct val="0"/>
              </a:spcBef>
              <a:spcAft>
                <a:spcPct val="0"/>
              </a:spcAft>
              <a:buFont typeface="Wingdings" pitchFamily="2" charset="2"/>
              <a:buChar char="q"/>
              <a:tabLst>
                <a:tab pos="723900" algn="l"/>
              </a:tabLst>
            </a:pPr>
            <a:r>
              <a:rPr lang="uk-UA" sz="1800" b="1" i="1" dirty="0">
                <a:solidFill>
                  <a:srgbClr val="002060"/>
                </a:solidFill>
                <a:latin typeface="Calibri" panose="020F0502020204030204" pitchFamily="34" charset="0"/>
              </a:rPr>
              <a:t>Рекомендації щодо розвитку системи соціального захисту та соціального обслуговування населення громад, </a:t>
            </a:r>
            <a:r>
              <a:rPr lang="uk-UA" sz="1800" b="1" i="1" dirty="0">
                <a:solidFill>
                  <a:srgbClr val="002060"/>
                </a:solidFill>
              </a:rPr>
              <a:t>щодо організації надання послуг соціальної адаптації, впровадження/розвитку/удосконалення роботи УТВ підготовлені для</a:t>
            </a:r>
            <a:r>
              <a:rPr lang="en-US" sz="1800" b="1" i="1" dirty="0">
                <a:solidFill>
                  <a:srgbClr val="002060"/>
                </a:solidFill>
                <a:latin typeface="Calibri" panose="020F0502020204030204" pitchFamily="34" charset="0"/>
              </a:rPr>
              <a:t>:</a:t>
            </a:r>
            <a:endParaRPr lang="uk-UA" sz="1800" b="1" i="1" dirty="0">
              <a:solidFill>
                <a:srgbClr val="002060"/>
              </a:solidFill>
              <a:latin typeface="Calibri" panose="020F0502020204030204" pitchFamily="34" charset="0"/>
            </a:endParaRPr>
          </a:p>
          <a:p>
            <a:pPr marL="0" indent="0" eaLnBrk="0" fontAlgn="base" hangingPunct="0">
              <a:lnSpc>
                <a:spcPct val="120000"/>
              </a:lnSpc>
              <a:spcBef>
                <a:spcPct val="0"/>
              </a:spcBef>
              <a:spcAft>
                <a:spcPct val="0"/>
              </a:spcAft>
              <a:buFont typeface="Wingdings" pitchFamily="2" charset="2"/>
              <a:buChar char="§"/>
              <a:tabLst>
                <a:tab pos="723900" algn="l"/>
              </a:tabLst>
            </a:pPr>
            <a:r>
              <a:rPr lang="ru-RU" sz="1800" b="1" i="1" u="sng" dirty="0">
                <a:solidFill>
                  <a:srgbClr val="002060"/>
                </a:solidFill>
              </a:rPr>
              <a:t> </a:t>
            </a:r>
            <a:r>
              <a:rPr lang="ru-RU" sz="1600" b="1" i="1" u="sng" dirty="0" err="1">
                <a:solidFill>
                  <a:srgbClr val="002060"/>
                </a:solidFill>
              </a:rPr>
              <a:t>Міських</a:t>
            </a:r>
            <a:r>
              <a:rPr lang="ru-RU" sz="1600" b="1" i="1" u="sng" dirty="0">
                <a:solidFill>
                  <a:srgbClr val="002060"/>
                </a:solidFill>
              </a:rPr>
              <a:t>,  </a:t>
            </a:r>
            <a:r>
              <a:rPr lang="ru-RU" sz="1600" b="1" i="1" u="sng" dirty="0" err="1">
                <a:solidFill>
                  <a:srgbClr val="002060"/>
                </a:solidFill>
              </a:rPr>
              <a:t>селищних</a:t>
            </a:r>
            <a:r>
              <a:rPr lang="ru-RU" sz="1600" b="1" i="1" u="sng" dirty="0">
                <a:solidFill>
                  <a:srgbClr val="002060"/>
                </a:solidFill>
              </a:rPr>
              <a:t> , </a:t>
            </a:r>
            <a:r>
              <a:rPr lang="ru-RU" sz="1600" b="1" i="1" u="sng" dirty="0" err="1">
                <a:solidFill>
                  <a:srgbClr val="002060"/>
                </a:solidFill>
              </a:rPr>
              <a:t>сільських</a:t>
            </a:r>
            <a:r>
              <a:rPr lang="ru-RU" sz="1600" b="1" i="1" u="sng" dirty="0">
                <a:solidFill>
                  <a:srgbClr val="002060"/>
                </a:solidFill>
              </a:rPr>
              <a:t>  </a:t>
            </a:r>
            <a:r>
              <a:rPr lang="uk-UA" sz="1600" b="1" i="1" u="sng" dirty="0">
                <a:solidFill>
                  <a:srgbClr val="002060"/>
                </a:solidFill>
              </a:rPr>
              <a:t> рад</a:t>
            </a:r>
          </a:p>
          <a:p>
            <a:pPr marL="0" indent="0" eaLnBrk="0" fontAlgn="base" hangingPunct="0">
              <a:lnSpc>
                <a:spcPct val="120000"/>
              </a:lnSpc>
              <a:spcBef>
                <a:spcPct val="0"/>
              </a:spcBef>
              <a:spcAft>
                <a:spcPct val="0"/>
              </a:spcAft>
              <a:buFont typeface="Wingdings" pitchFamily="2" charset="2"/>
              <a:buChar char="§"/>
              <a:tabLst>
                <a:tab pos="723900" algn="l"/>
              </a:tabLst>
            </a:pPr>
            <a:r>
              <a:rPr lang="ru-RU" sz="1600" b="1" i="1" u="sng" dirty="0">
                <a:solidFill>
                  <a:srgbClr val="002060"/>
                </a:solidFill>
              </a:rPr>
              <a:t> У</a:t>
            </a:r>
            <a:r>
              <a:rPr lang="uk-UA" sz="1600" b="1" i="1" u="sng" dirty="0">
                <a:solidFill>
                  <a:srgbClr val="002060"/>
                </a:solidFill>
              </a:rPr>
              <a:t>повноважених органів (управлінь, відділів соціального захисту населення)</a:t>
            </a:r>
          </a:p>
          <a:p>
            <a:pPr marL="0" indent="0" eaLnBrk="0" fontAlgn="base" hangingPunct="0">
              <a:lnSpc>
                <a:spcPct val="120000"/>
              </a:lnSpc>
              <a:spcBef>
                <a:spcPct val="0"/>
              </a:spcBef>
              <a:spcAft>
                <a:spcPct val="0"/>
              </a:spcAft>
              <a:buFont typeface="Wingdings" pitchFamily="2" charset="2"/>
              <a:buChar char="§"/>
              <a:tabLst>
                <a:tab pos="723900" algn="l"/>
              </a:tabLst>
            </a:pPr>
            <a:r>
              <a:rPr lang="ru-RU" sz="1600" b="1" i="1" u="sng" dirty="0">
                <a:solidFill>
                  <a:srgbClr val="002060"/>
                </a:solidFill>
              </a:rPr>
              <a:t> Н</a:t>
            </a:r>
            <a:r>
              <a:rPr lang="uk-UA" sz="1600" b="1" i="1" u="sng" dirty="0" err="1">
                <a:solidFill>
                  <a:srgbClr val="002060"/>
                </a:solidFill>
              </a:rPr>
              <a:t>адавачів</a:t>
            </a:r>
            <a:r>
              <a:rPr lang="uk-UA" sz="1600" b="1" i="1" u="sng" dirty="0">
                <a:solidFill>
                  <a:srgbClr val="002060"/>
                </a:solidFill>
              </a:rPr>
              <a:t> соціальних послуг - Територіальних центрів соціального обслуговування/Центрів надання соціальних послуг</a:t>
            </a:r>
            <a:endParaRPr lang="ru-RU" sz="1600" b="1" i="1" u="sng" dirty="0">
              <a:solidFill>
                <a:srgbClr val="002060"/>
              </a:solidFill>
            </a:endParaRPr>
          </a:p>
          <a:p>
            <a:pPr marL="0" indent="0" algn="just" eaLnBrk="0" fontAlgn="base" hangingPunct="0">
              <a:lnSpc>
                <a:spcPct val="120000"/>
              </a:lnSpc>
              <a:spcBef>
                <a:spcPct val="0"/>
              </a:spcBef>
              <a:spcAft>
                <a:spcPct val="0"/>
              </a:spcAft>
              <a:buFont typeface="Wingdings" pitchFamily="2" charset="2"/>
              <a:buChar char="q"/>
              <a:tabLst>
                <a:tab pos="723900" algn="l"/>
              </a:tabLst>
            </a:pPr>
            <a:r>
              <a:rPr lang="uk-UA" sz="1700" b="1" i="1" dirty="0">
                <a:solidFill>
                  <a:srgbClr val="002060"/>
                </a:solidFill>
              </a:rPr>
              <a:t>Рекомендації містять  питання планування та бюджетування, удосконалення управління</a:t>
            </a:r>
          </a:p>
          <a:p>
            <a:pPr marL="0" indent="0" algn="just" eaLnBrk="0" fontAlgn="base" hangingPunct="0">
              <a:lnSpc>
                <a:spcPct val="120000"/>
              </a:lnSpc>
              <a:spcBef>
                <a:spcPct val="0"/>
              </a:spcBef>
              <a:spcAft>
                <a:spcPct val="0"/>
              </a:spcAft>
              <a:buNone/>
              <a:tabLst>
                <a:tab pos="723900" algn="l"/>
              </a:tabLst>
            </a:pPr>
            <a:r>
              <a:rPr lang="uk-UA" sz="1700" b="1" i="1" dirty="0">
                <a:solidFill>
                  <a:srgbClr val="002060"/>
                </a:solidFill>
              </a:rPr>
              <a:t> системою соціальних послуг, кадрового забезпечення, підвищення рівня професіоналізму працівників, </a:t>
            </a:r>
          </a:p>
          <a:p>
            <a:pPr marL="0" indent="0" algn="just" eaLnBrk="0" fontAlgn="base" hangingPunct="0">
              <a:lnSpc>
                <a:spcPct val="120000"/>
              </a:lnSpc>
              <a:spcBef>
                <a:spcPct val="0"/>
              </a:spcBef>
              <a:spcAft>
                <a:spcPct val="0"/>
              </a:spcAft>
              <a:buNone/>
              <a:tabLst>
                <a:tab pos="723900" algn="l"/>
              </a:tabLst>
            </a:pPr>
            <a:r>
              <a:rPr lang="uk-UA" sz="1700" b="1" i="1" dirty="0">
                <a:solidFill>
                  <a:srgbClr val="002060"/>
                </a:solidFill>
              </a:rPr>
              <a:t>організації заходів з інформування та комунікації з населенням громади та покращення якості </a:t>
            </a:r>
          </a:p>
          <a:p>
            <a:pPr marL="0" indent="0" algn="just" eaLnBrk="0" fontAlgn="base" hangingPunct="0">
              <a:lnSpc>
                <a:spcPct val="120000"/>
              </a:lnSpc>
              <a:spcBef>
                <a:spcPct val="0"/>
              </a:spcBef>
              <a:spcAft>
                <a:spcPct val="0"/>
              </a:spcAft>
              <a:buNone/>
              <a:tabLst>
                <a:tab pos="723900" algn="l"/>
              </a:tabLst>
            </a:pPr>
            <a:r>
              <a:rPr lang="uk-UA" sz="1700" b="1" i="1" dirty="0">
                <a:solidFill>
                  <a:srgbClr val="002060"/>
                </a:solidFill>
              </a:rPr>
              <a:t>надання послуги соціальної адаптації, заходів УТВ.</a:t>
            </a:r>
            <a:endParaRPr lang="ru-RU" sz="1700" b="1" i="1" dirty="0">
              <a:solidFill>
                <a:srgbClr val="002060"/>
              </a:solidFill>
            </a:endParaRPr>
          </a:p>
          <a:p>
            <a:pPr marL="0" indent="0" eaLnBrk="0" fontAlgn="base" hangingPunct="0">
              <a:lnSpc>
                <a:spcPct val="120000"/>
              </a:lnSpc>
              <a:spcBef>
                <a:spcPct val="0"/>
              </a:spcBef>
              <a:spcAft>
                <a:spcPct val="0"/>
              </a:spcAft>
              <a:buNone/>
              <a:tabLst>
                <a:tab pos="723900" algn="l"/>
              </a:tabLst>
            </a:pPr>
            <a:endParaRPr lang="ru-RU" sz="1800" b="1" strike="sngStrike" dirty="0">
              <a:solidFill>
                <a:srgbClr val="002060"/>
              </a:solidFill>
              <a:latin typeface="Calibri" panose="020F0502020204030204" pitchFamily="34" charset="0"/>
            </a:endParaRPr>
          </a:p>
          <a:p>
            <a:pPr fontAlgn="t">
              <a:lnSpc>
                <a:spcPct val="120000"/>
              </a:lnSpc>
              <a:spcBef>
                <a:spcPts val="0"/>
              </a:spcBef>
              <a:spcAft>
                <a:spcPts val="600"/>
              </a:spcAft>
            </a:pPr>
            <a:endParaRPr lang="ru-RU" dirty="0">
              <a:solidFill>
                <a:srgbClr val="002060"/>
              </a:solidFill>
            </a:endParaRPr>
          </a:p>
        </p:txBody>
      </p:sp>
      <p:sp>
        <p:nvSpPr>
          <p:cNvPr id="5" name="TextBox 4">
            <a:extLst>
              <a:ext uri="{FF2B5EF4-FFF2-40B4-BE49-F238E27FC236}">
                <a16:creationId xmlns:a16="http://schemas.microsoft.com/office/drawing/2014/main" xmlns="" id="{A4A426CE-C104-4818-9821-691F942D97F6}"/>
              </a:ext>
            </a:extLst>
          </p:cNvPr>
          <p:cNvSpPr txBox="1"/>
          <p:nvPr/>
        </p:nvSpPr>
        <p:spPr>
          <a:xfrm>
            <a:off x="695400" y="1124745"/>
            <a:ext cx="10515600" cy="1200329"/>
          </a:xfrm>
          <a:prstGeom prst="rect">
            <a:avLst/>
          </a:prstGeom>
          <a:noFill/>
        </p:spPr>
        <p:txBody>
          <a:bodyPr wrap="square" rtlCol="0">
            <a:spAutoFit/>
          </a:bodyPr>
          <a:lstStyle/>
          <a:p>
            <a:pPr>
              <a:buFont typeface="Wingdings" pitchFamily="2" charset="2"/>
              <a:buChar char="q"/>
            </a:pPr>
            <a:r>
              <a:rPr lang="uk-UA" b="1" i="1" dirty="0">
                <a:solidFill>
                  <a:srgbClr val="002060"/>
                </a:solidFill>
              </a:rPr>
              <a:t>За результатами проведеного  аналізу підготовлено 10 рекомендацій (для кожної пілотної громади) щодо підвищення якості та ефективності послуг соціальної адаптації відповідно до потреб отримувачів, організації та проведення заходів УТВ</a:t>
            </a:r>
          </a:p>
          <a:p>
            <a:endParaRPr lang="uk-UA" dirty="0"/>
          </a:p>
        </p:txBody>
      </p:sp>
      <p:sp>
        <p:nvSpPr>
          <p:cNvPr id="6" name="Freeform 16"/>
          <p:cNvSpPr>
            <a:spLocks/>
          </p:cNvSpPr>
          <p:nvPr/>
        </p:nvSpPr>
        <p:spPr bwMode="auto">
          <a:xfrm>
            <a:off x="119336" y="188640"/>
            <a:ext cx="1512168"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a:t>
            </a:r>
            <a:endParaRPr lang="ru-RU" sz="2000" b="1" dirty="0"/>
          </a:p>
        </p:txBody>
      </p:sp>
      <p:sp>
        <p:nvSpPr>
          <p:cNvPr id="9"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775520" y="188640"/>
            <a:ext cx="7920880" cy="69899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Аналіз</a:t>
            </a: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інституційної спроможності  надавачів соціальних послуг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ефективно впроваджувати заходи соціальної адаптації через</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“Університет  третього віку”</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uk-UA" sz="1800" b="1" i="1"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378956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cstate="print"/>
          <a:srcRect t="18773"/>
          <a:stretch>
            <a:fillRect/>
          </a:stretch>
        </p:blipFill>
        <p:spPr bwMode="auto">
          <a:xfrm>
            <a:off x="0" y="4426766"/>
            <a:ext cx="12192000" cy="2431234"/>
          </a:xfrm>
          <a:prstGeom prst="rect">
            <a:avLst/>
          </a:prstGeom>
          <a:noFill/>
          <a:ln w="9525">
            <a:noFill/>
            <a:miter lim="800000"/>
            <a:headEnd/>
            <a:tailEnd/>
          </a:ln>
        </p:spPr>
      </p:pic>
      <p:sp>
        <p:nvSpPr>
          <p:cNvPr id="2" name="Заголовок 1"/>
          <p:cNvSpPr>
            <a:spLocks noGrp="1"/>
          </p:cNvSpPr>
          <p:nvPr>
            <p:ph type="title"/>
          </p:nvPr>
        </p:nvSpPr>
        <p:spPr/>
        <p:txBody>
          <a:bodyPr rtlCol="0">
            <a:normAutofit/>
          </a:bodyPr>
          <a:lstStyle/>
          <a:p>
            <a:pPr fontAlgn="auto">
              <a:spcAft>
                <a:spcPts val="0"/>
              </a:spcAft>
              <a:defRPr/>
            </a:pPr>
            <a:r>
              <a:rPr lang="en-US" dirty="0"/>
              <a:t/>
            </a:r>
            <a:br>
              <a:rPr lang="en-US" dirty="0"/>
            </a:br>
            <a:endParaRPr lang="ru-RU" sz="4000" dirty="0"/>
          </a:p>
        </p:txBody>
      </p:sp>
      <p:sp>
        <p:nvSpPr>
          <p:cNvPr id="50" name="Arrow: Right 49"/>
          <p:cNvSpPr/>
          <p:nvPr/>
        </p:nvSpPr>
        <p:spPr>
          <a:xfrm>
            <a:off x="622775" y="1493899"/>
            <a:ext cx="2071702" cy="1207036"/>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2800" dirty="0">
                <a:solidFill>
                  <a:schemeClr val="accent1">
                    <a:lumMod val="75000"/>
                  </a:schemeClr>
                </a:solidFill>
              </a:rPr>
              <a:t>  </a:t>
            </a:r>
          </a:p>
        </p:txBody>
      </p:sp>
      <p:pic>
        <p:nvPicPr>
          <p:cNvPr id="22542" name="Рисунок 23"/>
          <p:cNvPicPr>
            <a:picLocks noChangeAspect="1"/>
          </p:cNvPicPr>
          <p:nvPr/>
        </p:nvPicPr>
        <p:blipFill>
          <a:blip r:embed="rId3" cstate="print"/>
          <a:srcRect/>
          <a:stretch>
            <a:fillRect/>
          </a:stretch>
        </p:blipFill>
        <p:spPr bwMode="auto">
          <a:xfrm>
            <a:off x="2224088" y="4138613"/>
            <a:ext cx="360362" cy="360362"/>
          </a:xfrm>
          <a:prstGeom prst="rect">
            <a:avLst/>
          </a:prstGeom>
          <a:noFill/>
          <a:ln w="9525">
            <a:noFill/>
            <a:miter lim="800000"/>
            <a:headEnd/>
            <a:tailEnd/>
          </a:ln>
        </p:spPr>
      </p:pic>
      <p:pic>
        <p:nvPicPr>
          <p:cNvPr id="22543" name="Рисунок 24"/>
          <p:cNvPicPr>
            <a:picLocks noChangeAspect="1"/>
          </p:cNvPicPr>
          <p:nvPr/>
        </p:nvPicPr>
        <p:blipFill>
          <a:blip r:embed="rId4" cstate="print"/>
          <a:srcRect/>
          <a:stretch>
            <a:fillRect/>
          </a:stretch>
        </p:blipFill>
        <p:spPr bwMode="auto">
          <a:xfrm>
            <a:off x="2595538" y="4143380"/>
            <a:ext cx="360362" cy="360362"/>
          </a:xfrm>
          <a:prstGeom prst="rect">
            <a:avLst/>
          </a:prstGeom>
          <a:noFill/>
          <a:ln w="9525">
            <a:noFill/>
            <a:miter lim="800000"/>
            <a:headEnd/>
            <a:tailEnd/>
          </a:ln>
        </p:spPr>
      </p:pic>
      <p:pic>
        <p:nvPicPr>
          <p:cNvPr id="22557" name="Graphic 79" descr="Universal Access"/>
          <p:cNvPicPr>
            <a:picLocks noChangeAspect="1"/>
          </p:cNvPicPr>
          <p:nvPr/>
        </p:nvPicPr>
        <p:blipFill>
          <a:blip r:embed="rId5" cstate="print"/>
          <a:srcRect/>
          <a:stretch>
            <a:fillRect/>
          </a:stretch>
        </p:blipFill>
        <p:spPr bwMode="auto">
          <a:xfrm>
            <a:off x="262822" y="1755146"/>
            <a:ext cx="672196" cy="676089"/>
          </a:xfrm>
          <a:prstGeom prst="rect">
            <a:avLst/>
          </a:prstGeom>
          <a:solidFill>
            <a:schemeClr val="accent4">
              <a:lumMod val="40000"/>
              <a:lumOff val="60000"/>
            </a:schemeClr>
          </a:solidFill>
          <a:ln w="9525">
            <a:noFill/>
            <a:miter lim="800000"/>
            <a:headEnd/>
            <a:tailEnd/>
          </a:ln>
        </p:spPr>
      </p:pic>
      <p:pic>
        <p:nvPicPr>
          <p:cNvPr id="22562" name="Graphic 84" descr="Universal Access"/>
          <p:cNvPicPr>
            <a:picLocks noChangeAspect="1"/>
          </p:cNvPicPr>
          <p:nvPr/>
        </p:nvPicPr>
        <p:blipFill>
          <a:blip r:embed="rId6" cstate="print"/>
          <a:srcRect/>
          <a:stretch>
            <a:fillRect/>
          </a:stretch>
        </p:blipFill>
        <p:spPr bwMode="auto">
          <a:xfrm>
            <a:off x="8096264" y="5643578"/>
            <a:ext cx="457200" cy="457200"/>
          </a:xfrm>
          <a:prstGeom prst="rect">
            <a:avLst/>
          </a:prstGeom>
          <a:noFill/>
          <a:ln w="9525">
            <a:noFill/>
            <a:miter lim="800000"/>
            <a:headEnd/>
            <a:tailEnd/>
          </a:ln>
        </p:spPr>
      </p:pic>
      <p:pic>
        <p:nvPicPr>
          <p:cNvPr id="22565" name="Graphic 87" descr="Universal Access"/>
          <p:cNvPicPr>
            <a:picLocks noChangeAspect="1"/>
          </p:cNvPicPr>
          <p:nvPr/>
        </p:nvPicPr>
        <p:blipFill>
          <a:blip r:embed="rId7" cstate="print"/>
          <a:srcRect/>
          <a:stretch>
            <a:fillRect/>
          </a:stretch>
        </p:blipFill>
        <p:spPr bwMode="auto">
          <a:xfrm>
            <a:off x="8810644" y="142852"/>
            <a:ext cx="2446338" cy="2446338"/>
          </a:xfrm>
          <a:prstGeom prst="rect">
            <a:avLst/>
          </a:prstGeom>
          <a:noFill/>
          <a:ln w="9525">
            <a:noFill/>
            <a:miter lim="800000"/>
            <a:headEnd/>
            <a:tailEnd/>
          </a:ln>
        </p:spPr>
      </p:pic>
      <p:sp>
        <p:nvSpPr>
          <p:cNvPr id="39" name="Rectangle 64"/>
          <p:cNvSpPr/>
          <p:nvPr/>
        </p:nvSpPr>
        <p:spPr>
          <a:xfrm>
            <a:off x="2775719" y="1737169"/>
            <a:ext cx="3643338" cy="712787"/>
          </a:xfrm>
          <a:prstGeom prst="rect">
            <a:avLst/>
          </a:prstGeom>
          <a:solidFill>
            <a:srgbClr val="8BCD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3600" dirty="0">
                <a:solidFill>
                  <a:schemeClr val="accent1">
                    <a:lumMod val="75000"/>
                  </a:schemeClr>
                </a:solidFill>
              </a:rPr>
              <a:t>Грудень 2022р. </a:t>
            </a:r>
          </a:p>
        </p:txBody>
      </p:sp>
      <p:sp>
        <p:nvSpPr>
          <p:cNvPr id="42" name="Arrow: Right 49"/>
          <p:cNvSpPr/>
          <p:nvPr/>
        </p:nvSpPr>
        <p:spPr>
          <a:xfrm>
            <a:off x="433007" y="3286498"/>
            <a:ext cx="6858048" cy="1510654"/>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sz="2800" dirty="0">
              <a:solidFill>
                <a:schemeClr val="accent1">
                  <a:lumMod val="75000"/>
                </a:schemeClr>
              </a:solidFill>
            </a:endParaRPr>
          </a:p>
        </p:txBody>
      </p:sp>
      <p:pic>
        <p:nvPicPr>
          <p:cNvPr id="22563" name="Graphic 85" descr="Universal Access"/>
          <p:cNvPicPr>
            <a:picLocks noChangeAspect="1"/>
          </p:cNvPicPr>
          <p:nvPr/>
        </p:nvPicPr>
        <p:blipFill>
          <a:blip r:embed="rId6" cstate="print"/>
          <a:srcRect/>
          <a:stretch>
            <a:fillRect/>
          </a:stretch>
        </p:blipFill>
        <p:spPr bwMode="auto">
          <a:xfrm>
            <a:off x="309522" y="3665673"/>
            <a:ext cx="720080" cy="761093"/>
          </a:xfrm>
          <a:prstGeom prst="rect">
            <a:avLst/>
          </a:prstGeom>
          <a:solidFill>
            <a:schemeClr val="accent6">
              <a:lumMod val="75000"/>
            </a:schemeClr>
          </a:solidFill>
          <a:ln w="9525">
            <a:noFill/>
            <a:miter lim="800000"/>
            <a:headEnd/>
            <a:tailEnd/>
          </a:ln>
        </p:spPr>
      </p:pic>
      <p:sp>
        <p:nvSpPr>
          <p:cNvPr id="21" name="Прямоугольник 20"/>
          <p:cNvSpPr/>
          <p:nvPr/>
        </p:nvSpPr>
        <p:spPr>
          <a:xfrm>
            <a:off x="309522" y="428604"/>
            <a:ext cx="8001056" cy="584775"/>
          </a:xfrm>
          <a:prstGeom prst="rect">
            <a:avLst/>
          </a:prstGeom>
        </p:spPr>
        <p:txBody>
          <a:bodyPr wrap="square">
            <a:spAutoFit/>
          </a:bodyPr>
          <a:lstStyle/>
          <a:p>
            <a:pPr algn="just"/>
            <a:r>
              <a:rPr lang="uk-UA" sz="3200" b="1" dirty="0">
                <a:solidFill>
                  <a:srgbClr val="002060"/>
                </a:solidFill>
                <a:latin typeface="Times New Roman" panose="02020603050405020304" pitchFamily="18" charset="0"/>
                <a:cs typeface="Times New Roman" panose="02020603050405020304" pitchFamily="18" charset="0"/>
              </a:rPr>
              <a:t>Термін реалізації </a:t>
            </a:r>
            <a:r>
              <a:rPr lang="uk-UA" sz="3200" b="1" dirty="0" err="1">
                <a:solidFill>
                  <a:srgbClr val="002060"/>
                </a:solidFill>
                <a:latin typeface="Times New Roman" panose="02020603050405020304" pitchFamily="18" charset="0"/>
                <a:cs typeface="Times New Roman" panose="02020603050405020304" pitchFamily="18" charset="0"/>
              </a:rPr>
              <a:t>проєкту</a:t>
            </a:r>
            <a:endParaRPr lang="uk-UA" sz="3200" b="1" dirty="0">
              <a:solidFill>
                <a:srgbClr val="002060"/>
              </a:solidFill>
              <a:latin typeface="Times New Roman" panose="02020603050405020304" pitchFamily="18" charset="0"/>
              <a:cs typeface="Times New Roman" panose="02020603050405020304" pitchFamily="18" charset="0"/>
            </a:endParaRPr>
          </a:p>
        </p:txBody>
      </p:sp>
      <p:sp>
        <p:nvSpPr>
          <p:cNvPr id="71" name="Rectangle 70"/>
          <p:cNvSpPr/>
          <p:nvPr/>
        </p:nvSpPr>
        <p:spPr>
          <a:xfrm>
            <a:off x="7853338" y="3531713"/>
            <a:ext cx="3500462" cy="78581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3600" dirty="0"/>
              <a:t>Серпень 2023р.</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38200" y="1428736"/>
            <a:ext cx="10515600" cy="5143536"/>
          </a:xfrm>
        </p:spPr>
        <p:txBody>
          <a:bodyPr>
            <a:normAutofit/>
          </a:bodyPr>
          <a:lstStyle/>
          <a:p>
            <a:pPr algn="ctr">
              <a:lnSpc>
                <a:spcPct val="120000"/>
              </a:lnSpc>
              <a:spcBef>
                <a:spcPts val="600"/>
              </a:spcBef>
              <a:spcAft>
                <a:spcPts val="600"/>
              </a:spcAft>
              <a:buNone/>
            </a:pPr>
            <a:endParaRPr lang="ru-RU" sz="6400" b="1" i="1" dirty="0">
              <a:solidFill>
                <a:schemeClr val="tx1"/>
              </a:solidFill>
            </a:endParaRPr>
          </a:p>
          <a:p>
            <a:pPr>
              <a:lnSpc>
                <a:spcPct val="120000"/>
              </a:lnSpc>
              <a:spcBef>
                <a:spcPts val="600"/>
              </a:spcBef>
              <a:spcAft>
                <a:spcPts val="600"/>
              </a:spcAft>
              <a:buNone/>
            </a:pPr>
            <a:r>
              <a:rPr lang="uk-UA" sz="6400" b="1" i="1" dirty="0">
                <a:solidFill>
                  <a:schemeClr val="tx1"/>
                </a:solidFill>
              </a:rPr>
              <a:t>        </a:t>
            </a:r>
            <a:endParaRPr lang="ru-RU" sz="6400" b="1" i="1" dirty="0">
              <a:solidFill>
                <a:schemeClr val="tx1"/>
              </a:solidFill>
            </a:endParaRPr>
          </a:p>
          <a:p>
            <a:endParaRPr lang="ru-RU" dirty="0"/>
          </a:p>
        </p:txBody>
      </p:sp>
      <p:sp>
        <p:nvSpPr>
          <p:cNvPr id="4" name="Freeform 16"/>
          <p:cNvSpPr>
            <a:spLocks noGrp="1"/>
          </p:cNvSpPr>
          <p:nvPr>
            <p:ph type="title"/>
          </p:nvPr>
        </p:nvSpPr>
        <p:spPr bwMode="auto">
          <a:xfrm>
            <a:off x="191344" y="260648"/>
            <a:ext cx="1614462" cy="571504"/>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normAutofit fontScale="90000"/>
          </a:bodyPr>
          <a:lstStyle/>
          <a:p>
            <a:r>
              <a:rPr lang="uk-UA" sz="2000" b="1" dirty="0">
                <a:solidFill>
                  <a:schemeClr val="tx1"/>
                </a:solidFill>
              </a:rPr>
              <a:t>Результат  1</a:t>
            </a:r>
            <a:endParaRPr lang="ru-RU" sz="2000" b="1" dirty="0">
              <a:solidFill>
                <a:schemeClr val="tx1"/>
              </a:solidFill>
            </a:endParaRPr>
          </a:p>
        </p:txBody>
      </p:sp>
      <p:sp>
        <p:nvSpPr>
          <p:cNvPr id="6" name="Rectangle 1"/>
          <p:cNvSpPr>
            <a:spLocks noChangeArrowheads="1"/>
          </p:cNvSpPr>
          <p:nvPr/>
        </p:nvSpPr>
        <p:spPr bwMode="auto">
          <a:xfrm>
            <a:off x="623392" y="980728"/>
            <a:ext cx="8760296"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endParaRPr kumimoji="0" 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8" name="Прямоугольник 7"/>
          <p:cNvSpPr/>
          <p:nvPr/>
        </p:nvSpPr>
        <p:spPr>
          <a:xfrm>
            <a:off x="263352" y="908720"/>
            <a:ext cx="11215766" cy="5355312"/>
          </a:xfrm>
          <a:prstGeom prst="rect">
            <a:avLst/>
          </a:prstGeom>
        </p:spPr>
        <p:txBody>
          <a:bodyPr wrap="square">
            <a:spAutoFit/>
          </a:bodyPr>
          <a:lstStyle/>
          <a:p>
            <a:pPr lvl="0" algn="just" eaLnBrk="0" fontAlgn="base" hangingPunct="0">
              <a:spcBef>
                <a:spcPts val="600"/>
              </a:spcBef>
              <a:spcAft>
                <a:spcPts val="600"/>
              </a:spcAft>
              <a:buFont typeface="Wingdings" pitchFamily="2" charset="2"/>
              <a:buChar char="q"/>
            </a:pPr>
            <a:endParaRPr lang="uk-UA" dirty="0">
              <a:latin typeface="Arial" pitchFamily="34" charset="0"/>
              <a:ea typeface="Times New Roman" pitchFamily="18" charset="0"/>
              <a:cs typeface="Arial" pitchFamily="34" charset="0"/>
            </a:endParaRPr>
          </a:p>
          <a:p>
            <a:pPr lvl="0" algn="ctr" eaLnBrk="0" fontAlgn="base" hangingPunct="0">
              <a:spcBef>
                <a:spcPts val="600"/>
              </a:spcBef>
              <a:spcAft>
                <a:spcPts val="600"/>
              </a:spcAft>
            </a:pPr>
            <a:r>
              <a:rPr lang="uk-UA" sz="2000" b="1" u="sng" dirty="0">
                <a:solidFill>
                  <a:srgbClr val="002060"/>
                </a:solidFill>
                <a:ea typeface="Times New Roman" pitchFamily="18" charset="0"/>
                <a:cs typeface="Arial" pitchFamily="34" charset="0"/>
              </a:rPr>
              <a:t>Загальні рекомендації :</a:t>
            </a:r>
          </a:p>
          <a:p>
            <a:pPr lvl="0" algn="just" eaLnBrk="0" fontAlgn="base" hangingPunct="0">
              <a:spcBef>
                <a:spcPts val="600"/>
              </a:spcBef>
              <a:spcAft>
                <a:spcPts val="600"/>
              </a:spcAft>
              <a:buFont typeface="Wingdings" pitchFamily="2" charset="2"/>
              <a:buChar char="q"/>
            </a:pPr>
            <a:r>
              <a:rPr lang="uk-UA" b="1" dirty="0">
                <a:solidFill>
                  <a:srgbClr val="002060"/>
                </a:solidFill>
                <a:ea typeface="Times New Roman" pitchFamily="18" charset="0"/>
                <a:cs typeface="Arial" pitchFamily="34" charset="0"/>
              </a:rPr>
              <a:t>Чітко визначити у положеннях структурних підрозділів з питань соціального захисту населення місцевих рад повний  спектр управлінських механізмів з організації надання соціальних послуг, які мають реалізовуватись на рівні громад; </a:t>
            </a:r>
            <a:endParaRPr lang="ru-RU" b="1" dirty="0">
              <a:solidFill>
                <a:srgbClr val="002060"/>
              </a:solidFill>
              <a:cs typeface="Arial" pitchFamily="34" charset="0"/>
            </a:endParaRPr>
          </a:p>
          <a:p>
            <a:pPr lvl="0" algn="just" eaLnBrk="0" fontAlgn="base" hangingPunct="0">
              <a:spcBef>
                <a:spcPts val="600"/>
              </a:spcBef>
              <a:spcAft>
                <a:spcPts val="600"/>
              </a:spcAft>
              <a:buFont typeface="Wingdings" pitchFamily="2" charset="2"/>
              <a:buChar char="q"/>
            </a:pPr>
            <a:r>
              <a:rPr lang="uk-UA" b="1" dirty="0">
                <a:solidFill>
                  <a:srgbClr val="002060"/>
                </a:solidFill>
                <a:ea typeface="Times New Roman" pitchFamily="18" charset="0"/>
                <a:cs typeface="Arial" pitchFamily="34" charset="0"/>
              </a:rPr>
              <a:t>Забезпечити координацію всіх надавачів соціальних послуг, що функціонують на рівні громади; </a:t>
            </a:r>
            <a:endParaRPr lang="ru-RU" b="1" dirty="0">
              <a:solidFill>
                <a:srgbClr val="002060"/>
              </a:solidFill>
              <a:cs typeface="Arial" pitchFamily="34" charset="0"/>
            </a:endParaRPr>
          </a:p>
          <a:p>
            <a:pPr lvl="0" algn="just" eaLnBrk="0" fontAlgn="base" hangingPunct="0">
              <a:spcBef>
                <a:spcPts val="600"/>
              </a:spcBef>
              <a:spcAft>
                <a:spcPts val="600"/>
              </a:spcAft>
              <a:buFont typeface="Wingdings" pitchFamily="2" charset="2"/>
              <a:buChar char="q"/>
            </a:pPr>
            <a:r>
              <a:rPr lang="uk-UA" b="1" dirty="0">
                <a:solidFill>
                  <a:srgbClr val="002060"/>
                </a:solidFill>
                <a:ea typeface="Times New Roman" pitchFamily="18" charset="0"/>
                <a:cs typeface="Arial" pitchFamily="34" charset="0"/>
              </a:rPr>
              <a:t> Залучити до заходів з  визначення потреб населення у соціальних послугах партнерські системи соціальної сфери (освіти, охорони здоров</a:t>
            </a:r>
            <a:r>
              <a:rPr lang="ru-RU" b="1" dirty="0">
                <a:solidFill>
                  <a:srgbClr val="002060"/>
                </a:solidFill>
                <a:ea typeface="Times New Roman" pitchFamily="18" charset="0"/>
                <a:cs typeface="Arial" pitchFamily="34" charset="0"/>
              </a:rPr>
              <a:t>`</a:t>
            </a:r>
            <a:r>
              <a:rPr lang="uk-UA" b="1" dirty="0">
                <a:solidFill>
                  <a:srgbClr val="002060"/>
                </a:solidFill>
                <a:ea typeface="Times New Roman" pitchFamily="18" charset="0"/>
                <a:cs typeface="Arial" pitchFamily="34" charset="0"/>
              </a:rPr>
              <a:t>я, культури та інші);</a:t>
            </a:r>
            <a:endParaRPr lang="ru-RU" b="1" dirty="0">
              <a:solidFill>
                <a:srgbClr val="002060"/>
              </a:solidFill>
              <a:cs typeface="Arial" pitchFamily="34" charset="0"/>
            </a:endParaRPr>
          </a:p>
          <a:p>
            <a:pPr lvl="0" algn="just" eaLnBrk="0" fontAlgn="base" hangingPunct="0">
              <a:spcBef>
                <a:spcPts val="600"/>
              </a:spcBef>
              <a:spcAft>
                <a:spcPts val="600"/>
              </a:spcAft>
              <a:buFont typeface="Wingdings" pitchFamily="2" charset="2"/>
              <a:buChar char="q"/>
            </a:pPr>
            <a:r>
              <a:rPr lang="uk-UA" b="1" dirty="0">
                <a:solidFill>
                  <a:srgbClr val="002060"/>
                </a:solidFill>
                <a:ea typeface="Times New Roman" pitchFamily="18" charset="0"/>
                <a:cs typeface="Arial" pitchFamily="34" charset="0"/>
              </a:rPr>
              <a:t>Здійснювати визначення та аналіз потреб в соціальних послугах, встановлювати пріоритетні напрямки розвитку соціальних послуг для задоволення першочергових потреб населення, планувати розвиток соціальних послуг, удосконалювати систему надання соціальних послуг та забезпечувати необхідні заходи з  підтримки вразливих категорій;</a:t>
            </a:r>
            <a:endParaRPr lang="ru-RU" b="1" dirty="0">
              <a:solidFill>
                <a:srgbClr val="002060"/>
              </a:solidFill>
              <a:cs typeface="Arial" pitchFamily="34" charset="0"/>
            </a:endParaRPr>
          </a:p>
          <a:p>
            <a:pPr lvl="0" algn="just" eaLnBrk="0" fontAlgn="base" hangingPunct="0">
              <a:spcBef>
                <a:spcPts val="600"/>
              </a:spcBef>
              <a:spcAft>
                <a:spcPts val="600"/>
              </a:spcAft>
              <a:buFont typeface="Wingdings" pitchFamily="2" charset="2"/>
              <a:buChar char="q"/>
            </a:pPr>
            <a:r>
              <a:rPr lang="uk-UA" b="1" dirty="0">
                <a:solidFill>
                  <a:srgbClr val="002060"/>
                </a:solidFill>
                <a:ea typeface="Times New Roman" pitchFamily="18" charset="0"/>
                <a:cs typeface="Arial" pitchFamily="34" charset="0"/>
              </a:rPr>
              <a:t>Здійснювати заходи з оцінки якості соціальних послуг за показниками, встановленими Державними стандартами; </a:t>
            </a:r>
            <a:endParaRPr lang="ru-RU" b="1" dirty="0">
              <a:solidFill>
                <a:srgbClr val="002060"/>
              </a:solidFill>
              <a:cs typeface="Arial" pitchFamily="34" charset="0"/>
            </a:endParaRPr>
          </a:p>
          <a:p>
            <a:pPr lvl="0" algn="just" eaLnBrk="0" fontAlgn="base" hangingPunct="0">
              <a:spcBef>
                <a:spcPts val="600"/>
              </a:spcBef>
              <a:spcAft>
                <a:spcPts val="600"/>
              </a:spcAft>
              <a:buFont typeface="Wingdings" pitchFamily="2" charset="2"/>
              <a:buChar char="q"/>
            </a:pPr>
            <a:r>
              <a:rPr lang="uk-UA" b="1" dirty="0">
                <a:solidFill>
                  <a:srgbClr val="002060"/>
                </a:solidFill>
                <a:ea typeface="Times New Roman" pitchFamily="18" charset="0"/>
                <a:cs typeface="Arial" pitchFamily="34" charset="0"/>
              </a:rPr>
              <a:t>Проводити моніторинг та контроль за дотриманням законодавства щодо надання соціальних послуг;</a:t>
            </a:r>
            <a:endParaRPr lang="ru-RU" b="1" dirty="0">
              <a:solidFill>
                <a:srgbClr val="002060"/>
              </a:solidFill>
              <a:cs typeface="Arial" pitchFamily="34" charset="0"/>
            </a:endParaRPr>
          </a:p>
        </p:txBody>
      </p:sp>
      <p:sp>
        <p:nvSpPr>
          <p:cNvPr id="9"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991544" y="188640"/>
            <a:ext cx="7920880" cy="69899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Аналіз</a:t>
            </a: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інституційної спроможності  надавачів соціальних послуг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ефективно впроваджувати заходи соціальної адаптації через “Університет  третього віку”</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uk-UA" sz="1800" b="1"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2398" y="1428736"/>
            <a:ext cx="10901402" cy="5143536"/>
          </a:xfrm>
        </p:spPr>
        <p:txBody>
          <a:bodyPr>
            <a:normAutofit/>
          </a:bodyPr>
          <a:lstStyle/>
          <a:p>
            <a:pPr algn="ctr">
              <a:lnSpc>
                <a:spcPct val="120000"/>
              </a:lnSpc>
              <a:spcBef>
                <a:spcPts val="600"/>
              </a:spcBef>
              <a:spcAft>
                <a:spcPts val="600"/>
              </a:spcAft>
              <a:buNone/>
            </a:pPr>
            <a:endParaRPr lang="ru-RU" sz="6400" b="1" i="1" dirty="0">
              <a:solidFill>
                <a:schemeClr val="tx1"/>
              </a:solidFill>
            </a:endParaRPr>
          </a:p>
          <a:p>
            <a:pPr>
              <a:lnSpc>
                <a:spcPct val="120000"/>
              </a:lnSpc>
              <a:spcBef>
                <a:spcPts val="600"/>
              </a:spcBef>
              <a:spcAft>
                <a:spcPts val="600"/>
              </a:spcAft>
              <a:buNone/>
            </a:pPr>
            <a:r>
              <a:rPr lang="uk-UA" sz="6400" b="1" i="1" dirty="0">
                <a:solidFill>
                  <a:schemeClr val="tx1"/>
                </a:solidFill>
              </a:rPr>
              <a:t>        </a:t>
            </a:r>
            <a:endParaRPr lang="ru-RU" sz="6400" b="1" i="1" dirty="0">
              <a:solidFill>
                <a:schemeClr val="tx1"/>
              </a:solidFill>
            </a:endParaRPr>
          </a:p>
          <a:p>
            <a:endParaRPr lang="ru-RU" dirty="0"/>
          </a:p>
        </p:txBody>
      </p:sp>
      <p:sp>
        <p:nvSpPr>
          <p:cNvPr id="4" name="Freeform 16"/>
          <p:cNvSpPr>
            <a:spLocks noGrp="1"/>
          </p:cNvSpPr>
          <p:nvPr>
            <p:ph type="title"/>
          </p:nvPr>
        </p:nvSpPr>
        <p:spPr bwMode="auto">
          <a:xfrm>
            <a:off x="263352" y="260648"/>
            <a:ext cx="1614462" cy="571504"/>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normAutofit fontScale="90000"/>
          </a:bodyPr>
          <a:lstStyle/>
          <a:p>
            <a:r>
              <a:rPr lang="uk-UA" sz="2000" b="1" dirty="0">
                <a:solidFill>
                  <a:schemeClr val="tx1"/>
                </a:solidFill>
              </a:rPr>
              <a:t>Результат  1</a:t>
            </a:r>
            <a:endParaRPr lang="ru-RU" sz="2000" b="1" dirty="0">
              <a:solidFill>
                <a:schemeClr val="tx1"/>
              </a:solidFill>
            </a:endParaRPr>
          </a:p>
        </p:txBody>
      </p:sp>
      <p:sp>
        <p:nvSpPr>
          <p:cNvPr id="8" name="Прямоугольник 7"/>
          <p:cNvSpPr/>
          <p:nvPr/>
        </p:nvSpPr>
        <p:spPr>
          <a:xfrm>
            <a:off x="263352" y="936010"/>
            <a:ext cx="11358642" cy="4216539"/>
          </a:xfrm>
          <a:prstGeom prst="rect">
            <a:avLst/>
          </a:prstGeom>
        </p:spPr>
        <p:txBody>
          <a:bodyPr wrap="square">
            <a:spAutoFit/>
          </a:bodyPr>
          <a:lstStyle/>
          <a:p>
            <a:pPr lvl="0" algn="just" eaLnBrk="0" fontAlgn="base" hangingPunct="0">
              <a:spcBef>
                <a:spcPts val="600"/>
              </a:spcBef>
              <a:spcAft>
                <a:spcPts val="600"/>
              </a:spcAft>
              <a:buFont typeface="Wingdings" pitchFamily="2" charset="2"/>
              <a:buChar char="q"/>
            </a:pPr>
            <a:endParaRPr lang="uk-UA" dirty="0">
              <a:solidFill>
                <a:srgbClr val="222222"/>
              </a:solidFill>
              <a:latin typeface="Arial" pitchFamily="34" charset="0"/>
              <a:ea typeface="Times New Roman" pitchFamily="18" charset="0"/>
              <a:cs typeface="Arial" pitchFamily="34" charset="0"/>
            </a:endParaRPr>
          </a:p>
          <a:p>
            <a:pPr lvl="0" algn="ctr" eaLnBrk="0" fontAlgn="base" hangingPunct="0">
              <a:spcBef>
                <a:spcPts val="600"/>
              </a:spcBef>
              <a:spcAft>
                <a:spcPts val="600"/>
              </a:spcAft>
            </a:pPr>
            <a:r>
              <a:rPr lang="uk-UA" sz="2000" b="1" u="sng" dirty="0">
                <a:solidFill>
                  <a:srgbClr val="002060"/>
                </a:solidFill>
                <a:ea typeface="Times New Roman" pitchFamily="18" charset="0"/>
                <a:cs typeface="Arial" pitchFamily="34" charset="0"/>
              </a:rPr>
              <a:t>Загальні рекомендації:</a:t>
            </a:r>
          </a:p>
          <a:p>
            <a:pPr lvl="0" algn="just" eaLnBrk="0" fontAlgn="base" hangingPunct="0">
              <a:spcBef>
                <a:spcPts val="600"/>
              </a:spcBef>
              <a:spcAft>
                <a:spcPts val="600"/>
              </a:spcAft>
              <a:buFont typeface="Wingdings" pitchFamily="2" charset="2"/>
              <a:buChar char="q"/>
            </a:pPr>
            <a:r>
              <a:rPr lang="uk-UA" sz="2000" b="1" dirty="0">
                <a:solidFill>
                  <a:srgbClr val="002060"/>
                </a:solidFill>
                <a:ea typeface="Times New Roman" pitchFamily="18" charset="0"/>
                <a:cs typeface="Arial" pitchFamily="34" charset="0"/>
              </a:rPr>
              <a:t>Обговорювати з надавачами та отримувачами соціальних послуг результати оцінки якості соціальних послуг та оприлюднювати їх у засобах масової інформації, друкованих виданнях, на веб-сайті  міської/селищної/сільської ради;</a:t>
            </a:r>
            <a:endParaRPr lang="ru-RU" sz="2000" b="1" dirty="0">
              <a:solidFill>
                <a:srgbClr val="002060"/>
              </a:solidFill>
              <a:cs typeface="Arial" pitchFamily="34" charset="0"/>
            </a:endParaRPr>
          </a:p>
          <a:p>
            <a:pPr lvl="0" algn="just" eaLnBrk="0" fontAlgn="base" hangingPunct="0">
              <a:spcBef>
                <a:spcPts val="600"/>
              </a:spcBef>
              <a:spcAft>
                <a:spcPts val="600"/>
              </a:spcAft>
              <a:buFont typeface="Wingdings" pitchFamily="2" charset="2"/>
              <a:buChar char="q"/>
            </a:pPr>
            <a:r>
              <a:rPr lang="uk-UA" sz="2000" b="1" dirty="0">
                <a:solidFill>
                  <a:srgbClr val="002060"/>
                </a:solidFill>
                <a:ea typeface="Times New Roman" pitchFamily="18" charset="0"/>
                <a:cs typeface="Arial" pitchFamily="34" charset="0"/>
              </a:rPr>
              <a:t>Вивчати питання щодо доступності соціальних послуг, встановлення причин та проблем, які створюють перешкоди на шляху її отримання, визначати та проводити заходи щодо забезпечення транспортної, архітектурної, інформаційної доступності послуг для всіх категорій фактичних та потенційних </a:t>
            </a:r>
            <a:r>
              <a:rPr lang="uk-UA" sz="2000" b="1" dirty="0" err="1">
                <a:solidFill>
                  <a:srgbClr val="002060"/>
                </a:solidFill>
                <a:ea typeface="Times New Roman" pitchFamily="18" charset="0"/>
                <a:cs typeface="Arial" pitchFamily="34" charset="0"/>
              </a:rPr>
              <a:t>отримувачів</a:t>
            </a:r>
            <a:r>
              <a:rPr lang="uk-UA" sz="2000" b="1" dirty="0">
                <a:solidFill>
                  <a:srgbClr val="002060"/>
                </a:solidFill>
                <a:ea typeface="Times New Roman" pitchFamily="18" charset="0"/>
                <a:cs typeface="Arial" pitchFamily="34" charset="0"/>
              </a:rPr>
              <a:t> послуг; </a:t>
            </a:r>
            <a:endParaRPr lang="ru-RU" sz="2000" b="1" dirty="0">
              <a:solidFill>
                <a:srgbClr val="002060"/>
              </a:solidFill>
              <a:cs typeface="Arial" pitchFamily="34" charset="0"/>
            </a:endParaRPr>
          </a:p>
          <a:p>
            <a:pPr lvl="0" algn="just" eaLnBrk="0" fontAlgn="base" hangingPunct="0">
              <a:spcBef>
                <a:spcPts val="600"/>
              </a:spcBef>
              <a:spcAft>
                <a:spcPts val="600"/>
              </a:spcAft>
              <a:buFont typeface="Wingdings" pitchFamily="2" charset="2"/>
              <a:buChar char="q"/>
            </a:pPr>
            <a:r>
              <a:rPr lang="uk-UA" sz="2000" b="1" dirty="0">
                <a:solidFill>
                  <a:srgbClr val="002060"/>
                </a:solidFill>
                <a:ea typeface="Times New Roman" pitchFamily="18" charset="0"/>
                <a:cs typeface="Arial" pitchFamily="34" charset="0"/>
              </a:rPr>
              <a:t>Залучати громадськість до прийняття рішень з питань розвитку соціальних послуг; </a:t>
            </a:r>
            <a:endParaRPr lang="ru-RU" sz="2000" b="1" dirty="0">
              <a:solidFill>
                <a:srgbClr val="002060"/>
              </a:solidFill>
              <a:cs typeface="Arial" pitchFamily="34" charset="0"/>
            </a:endParaRPr>
          </a:p>
          <a:p>
            <a:pPr lvl="0" algn="just" eaLnBrk="0" fontAlgn="base" hangingPunct="0">
              <a:spcBef>
                <a:spcPts val="600"/>
              </a:spcBef>
              <a:spcAft>
                <a:spcPts val="600"/>
              </a:spcAft>
              <a:buFont typeface="Wingdings" pitchFamily="2" charset="2"/>
              <a:buChar char="q"/>
            </a:pPr>
            <a:r>
              <a:rPr lang="uk-UA" sz="2000" b="1" dirty="0">
                <a:solidFill>
                  <a:srgbClr val="002060"/>
                </a:solidFill>
                <a:ea typeface="Times New Roman" pitchFamily="18" charset="0"/>
                <a:cs typeface="Arial" pitchFamily="34" charset="0"/>
              </a:rPr>
              <a:t>Розвивати систему  платних соціальних послуг;</a:t>
            </a:r>
            <a:endParaRPr lang="ru-RU" sz="2000" b="1" dirty="0">
              <a:solidFill>
                <a:srgbClr val="002060"/>
              </a:solidFill>
              <a:cs typeface="Arial" pitchFamily="34" charset="0"/>
            </a:endParaRPr>
          </a:p>
        </p:txBody>
      </p:sp>
      <p:sp>
        <p:nvSpPr>
          <p:cNvPr id="9"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2135560" y="188640"/>
            <a:ext cx="7920880" cy="69899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Аналіз</a:t>
            </a: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інституційної спроможності  надавачів соціальних послуг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ефективно впроваджувати заходи соціальної адаптації через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“Університет  третього віку”</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uk-UA" sz="1800" b="1"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38200" y="1205310"/>
            <a:ext cx="10515600" cy="5143536"/>
          </a:xfrm>
        </p:spPr>
        <p:txBody>
          <a:bodyPr>
            <a:normAutofit fontScale="77500" lnSpcReduction="20000"/>
          </a:bodyPr>
          <a:lstStyle/>
          <a:p>
            <a:pPr algn="ctr">
              <a:buNone/>
            </a:pPr>
            <a:r>
              <a:rPr lang="uk-UA" sz="2600" b="1" u="sng" dirty="0">
                <a:solidFill>
                  <a:schemeClr val="accent1">
                    <a:lumMod val="50000"/>
                  </a:schemeClr>
                </a:solidFill>
              </a:rPr>
              <a:t>Рекомендації для упорядкування діяльності УТВ. </a:t>
            </a:r>
          </a:p>
          <a:p>
            <a:pPr algn="ctr">
              <a:buNone/>
            </a:pPr>
            <a:endParaRPr lang="uk-UA" sz="2400" b="1" u="sng" dirty="0">
              <a:solidFill>
                <a:schemeClr val="accent1">
                  <a:lumMod val="50000"/>
                </a:schemeClr>
              </a:solidFill>
            </a:endParaRPr>
          </a:p>
          <a:p>
            <a:pPr algn="ctr">
              <a:buNone/>
            </a:pPr>
            <a:r>
              <a:rPr lang="uk-UA" sz="2600" b="1" u="sng" dirty="0">
                <a:solidFill>
                  <a:schemeClr val="accent1">
                    <a:lumMod val="50000"/>
                  </a:schemeClr>
                </a:solidFill>
              </a:rPr>
              <a:t>Надавачам соціальних послуг слід забезпечити: </a:t>
            </a:r>
          </a:p>
          <a:p>
            <a:pPr algn="ctr">
              <a:buNone/>
            </a:pPr>
            <a:endParaRPr lang="ru-RU" u="sng" dirty="0">
              <a:solidFill>
                <a:srgbClr val="002060"/>
              </a:solidFill>
            </a:endParaRPr>
          </a:p>
          <a:p>
            <a:r>
              <a:rPr lang="uk-UA" b="1" dirty="0">
                <a:solidFill>
                  <a:srgbClr val="002060"/>
                </a:solidFill>
                <a:ea typeface="Times New Roman" pitchFamily="18" charset="0"/>
                <a:cs typeface="Arial" pitchFamily="34" charset="0"/>
              </a:rPr>
              <a:t>Прийняття відповідних  нормативно-правових актів місцевого рівня щодо  забезпечення функціонування УТВ;</a:t>
            </a:r>
            <a:endParaRPr lang="ru-RU" b="1" dirty="0">
              <a:solidFill>
                <a:srgbClr val="002060"/>
              </a:solidFill>
              <a:cs typeface="Arial" pitchFamily="34" charset="0"/>
            </a:endParaRPr>
          </a:p>
          <a:p>
            <a:pPr lvl="0"/>
            <a:r>
              <a:rPr lang="uk-UA" b="1" dirty="0">
                <a:solidFill>
                  <a:srgbClr val="002060"/>
                </a:solidFill>
              </a:rPr>
              <a:t>Застосування гендерно-орієнтованого підходу до організації послуги;</a:t>
            </a:r>
            <a:endParaRPr lang="ru-RU" b="1" dirty="0">
              <a:solidFill>
                <a:srgbClr val="002060"/>
              </a:solidFill>
            </a:endParaRPr>
          </a:p>
          <a:p>
            <a:pPr lvl="0"/>
            <a:r>
              <a:rPr lang="uk-UA" b="1" dirty="0">
                <a:solidFill>
                  <a:srgbClr val="002060"/>
                </a:solidFill>
              </a:rPr>
              <a:t>Осучаснення тематики та освітніх напрямків УТВ; </a:t>
            </a:r>
            <a:endParaRPr lang="ru-RU" b="1" dirty="0">
              <a:solidFill>
                <a:srgbClr val="002060"/>
              </a:solidFill>
            </a:endParaRPr>
          </a:p>
          <a:p>
            <a:pPr lvl="0"/>
            <a:r>
              <a:rPr lang="uk-UA" b="1" dirty="0">
                <a:solidFill>
                  <a:srgbClr val="002060"/>
                </a:solidFill>
              </a:rPr>
              <a:t>Доступність послуги УТВ та зручні умови її отримання;</a:t>
            </a:r>
            <a:endParaRPr lang="ru-RU" b="1" dirty="0">
              <a:solidFill>
                <a:srgbClr val="002060"/>
              </a:solidFill>
            </a:endParaRPr>
          </a:p>
          <a:p>
            <a:pPr lvl="0"/>
            <a:r>
              <a:rPr lang="uk-UA" b="1" dirty="0">
                <a:solidFill>
                  <a:srgbClr val="002060"/>
                </a:solidFill>
              </a:rPr>
              <a:t>Дотримання  Державного стандарту послуги соціальної адаптації;</a:t>
            </a:r>
            <a:endParaRPr lang="ru-RU" b="1" dirty="0">
              <a:solidFill>
                <a:srgbClr val="002060"/>
              </a:solidFill>
            </a:endParaRPr>
          </a:p>
          <a:p>
            <a:pPr lvl="0"/>
            <a:r>
              <a:rPr lang="uk-UA" b="1" dirty="0">
                <a:solidFill>
                  <a:srgbClr val="002060"/>
                </a:solidFill>
              </a:rPr>
              <a:t>Планування навчальних заходів, застосування системного підходу до організації навчального процесу;</a:t>
            </a:r>
            <a:endParaRPr lang="ru-RU" b="1" dirty="0">
              <a:solidFill>
                <a:srgbClr val="002060"/>
              </a:solidFill>
            </a:endParaRPr>
          </a:p>
          <a:p>
            <a:pPr lvl="0"/>
            <a:r>
              <a:rPr lang="uk-UA" b="1" dirty="0">
                <a:solidFill>
                  <a:srgbClr val="002060"/>
                </a:solidFill>
              </a:rPr>
              <a:t>Облік та </a:t>
            </a:r>
            <a:r>
              <a:rPr lang="uk-UA" b="1" dirty="0" smtClean="0">
                <a:solidFill>
                  <a:srgbClr val="002060"/>
                </a:solidFill>
              </a:rPr>
              <a:t>звітність</a:t>
            </a:r>
            <a:r>
              <a:rPr lang="uk-UA" b="1" dirty="0">
                <a:solidFill>
                  <a:srgbClr val="002060"/>
                </a:solidFill>
              </a:rPr>
              <a:t>, моніторинг та аналіз результатів надання послуги;</a:t>
            </a:r>
            <a:endParaRPr lang="ru-RU" b="1" dirty="0">
              <a:solidFill>
                <a:srgbClr val="002060"/>
              </a:solidFill>
            </a:endParaRPr>
          </a:p>
          <a:p>
            <a:pPr lvl="0"/>
            <a:r>
              <a:rPr lang="uk-UA" b="1" dirty="0">
                <a:solidFill>
                  <a:srgbClr val="002060"/>
                </a:solidFill>
              </a:rPr>
              <a:t>Проведення безпекових заходів для отримувачів та надавачів послуги на випадок надзвичайних ситуацій під час воєнного стану.</a:t>
            </a:r>
          </a:p>
          <a:p>
            <a:endParaRPr lang="ru-RU" dirty="0"/>
          </a:p>
        </p:txBody>
      </p:sp>
      <p:sp>
        <p:nvSpPr>
          <p:cNvPr id="4" name="Freeform 16"/>
          <p:cNvSpPr>
            <a:spLocks noGrp="1"/>
          </p:cNvSpPr>
          <p:nvPr>
            <p:ph type="title"/>
          </p:nvPr>
        </p:nvSpPr>
        <p:spPr bwMode="auto">
          <a:xfrm>
            <a:off x="119336" y="188640"/>
            <a:ext cx="1614462" cy="571504"/>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normAutofit fontScale="90000"/>
          </a:bodyPr>
          <a:lstStyle/>
          <a:p>
            <a:r>
              <a:rPr lang="uk-UA" sz="2000" b="1" dirty="0">
                <a:solidFill>
                  <a:schemeClr val="tx1"/>
                </a:solidFill>
              </a:rPr>
              <a:t>Результат  1</a:t>
            </a:r>
            <a:endParaRPr lang="ru-RU" sz="2000" b="1" dirty="0">
              <a:solidFill>
                <a:schemeClr val="tx1"/>
              </a:solidFill>
            </a:endParaRPr>
          </a:p>
        </p:txBody>
      </p:sp>
      <p:sp>
        <p:nvSpPr>
          <p:cNvPr id="6" name="Rectangle 1"/>
          <p:cNvSpPr>
            <a:spLocks noChangeArrowheads="1"/>
          </p:cNvSpPr>
          <p:nvPr/>
        </p:nvSpPr>
        <p:spPr bwMode="auto">
          <a:xfrm>
            <a:off x="747674" y="866756"/>
            <a:ext cx="8760296"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endParaRPr kumimoji="0" 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919536" y="116632"/>
            <a:ext cx="7920880" cy="69899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Аналіз</a:t>
            </a: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інституційної спроможності  надавачів соціальних послуг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ефективно впроваджувати заходи соціальної адаптації через</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“Університет  третього віку”</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uk-UA" sz="1800" b="1"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38200" y="1428736"/>
            <a:ext cx="10515600" cy="5143536"/>
          </a:xfrm>
        </p:spPr>
        <p:txBody>
          <a:bodyPr>
            <a:normAutofit fontScale="92500" lnSpcReduction="10000"/>
          </a:bodyPr>
          <a:lstStyle/>
          <a:p>
            <a:pPr algn="ctr">
              <a:buNone/>
            </a:pPr>
            <a:r>
              <a:rPr lang="uk-UA" b="1" u="sng" dirty="0">
                <a:solidFill>
                  <a:schemeClr val="accent1">
                    <a:lumMod val="50000"/>
                  </a:schemeClr>
                </a:solidFill>
              </a:rPr>
              <a:t>Рекомендації для посилення кадрового потенціалу УТВ:</a:t>
            </a:r>
          </a:p>
          <a:p>
            <a:pPr algn="ctr">
              <a:buNone/>
            </a:pPr>
            <a:endParaRPr lang="ru-RU" u="sng" dirty="0">
              <a:solidFill>
                <a:schemeClr val="tx1"/>
              </a:solidFill>
            </a:endParaRPr>
          </a:p>
          <a:p>
            <a:pPr lvl="0"/>
            <a:r>
              <a:rPr lang="uk-UA" b="1" dirty="0">
                <a:solidFill>
                  <a:srgbClr val="002060"/>
                </a:solidFill>
              </a:rPr>
              <a:t>Визначити штатних працівників закладу, відповідальних за організацію та надання послуги УТВ, закріпити обов`язки та відповідальність у посадових інструкціях працівників;</a:t>
            </a:r>
            <a:endParaRPr lang="ru-RU" b="1" dirty="0">
              <a:solidFill>
                <a:srgbClr val="002060"/>
              </a:solidFill>
            </a:endParaRPr>
          </a:p>
          <a:p>
            <a:pPr lvl="0"/>
            <a:r>
              <a:rPr lang="uk-UA" b="1" dirty="0">
                <a:solidFill>
                  <a:srgbClr val="002060"/>
                </a:solidFill>
              </a:rPr>
              <a:t>Організувати підбір персоналу, залучити  фахівців для проходження виробничої практики та стажування;</a:t>
            </a:r>
            <a:endParaRPr lang="ru-RU" b="1" dirty="0">
              <a:solidFill>
                <a:srgbClr val="002060"/>
              </a:solidFill>
            </a:endParaRPr>
          </a:p>
          <a:p>
            <a:pPr lvl="0"/>
            <a:r>
              <a:rPr lang="uk-UA" b="1" dirty="0">
                <a:solidFill>
                  <a:srgbClr val="002060"/>
                </a:solidFill>
              </a:rPr>
              <a:t> Забезпечити участь працівників у заходах з підвищення кваліфікації та професійних знань, набуття сучасних практичних навичок;</a:t>
            </a:r>
            <a:endParaRPr lang="ru-RU" b="1" dirty="0">
              <a:solidFill>
                <a:srgbClr val="002060"/>
              </a:solidFill>
            </a:endParaRPr>
          </a:p>
          <a:p>
            <a:pPr lvl="0"/>
            <a:r>
              <a:rPr lang="uk-UA" b="1" dirty="0">
                <a:solidFill>
                  <a:srgbClr val="002060"/>
                </a:solidFill>
              </a:rPr>
              <a:t>Систематично здійснювати заходи з атестації та </a:t>
            </a:r>
            <a:r>
              <a:rPr lang="uk-UA" b="1" dirty="0" err="1">
                <a:solidFill>
                  <a:srgbClr val="002060"/>
                </a:solidFill>
              </a:rPr>
              <a:t>супервізії</a:t>
            </a:r>
            <a:r>
              <a:rPr lang="uk-UA" b="1" dirty="0">
                <a:solidFill>
                  <a:srgbClr val="002060"/>
                </a:solidFill>
              </a:rPr>
              <a:t>, професійної підтримки фахівців, які надають соціальні послуги;</a:t>
            </a:r>
            <a:endParaRPr lang="ru-RU" b="1" dirty="0">
              <a:solidFill>
                <a:srgbClr val="002060"/>
              </a:solidFill>
            </a:endParaRPr>
          </a:p>
          <a:p>
            <a:pPr lvl="0"/>
            <a:r>
              <a:rPr lang="uk-UA" b="1" dirty="0">
                <a:solidFill>
                  <a:srgbClr val="002060"/>
                </a:solidFill>
              </a:rPr>
              <a:t>Впроваджувати мотиваційні заходи, забезпечувати зручні та комфортні умови праці.   </a:t>
            </a:r>
            <a:endParaRPr lang="ru-RU" b="1" dirty="0">
              <a:solidFill>
                <a:srgbClr val="002060"/>
              </a:solidFill>
            </a:endParaRPr>
          </a:p>
          <a:p>
            <a:endParaRPr lang="ru-RU" dirty="0"/>
          </a:p>
        </p:txBody>
      </p:sp>
      <p:sp>
        <p:nvSpPr>
          <p:cNvPr id="4" name="Freeform 16"/>
          <p:cNvSpPr>
            <a:spLocks noGrp="1"/>
          </p:cNvSpPr>
          <p:nvPr>
            <p:ph type="title"/>
          </p:nvPr>
        </p:nvSpPr>
        <p:spPr bwMode="auto">
          <a:xfrm>
            <a:off x="263352" y="332656"/>
            <a:ext cx="1614462" cy="571504"/>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normAutofit fontScale="90000"/>
          </a:bodyPr>
          <a:lstStyle/>
          <a:p>
            <a:r>
              <a:rPr lang="uk-UA" sz="2000" b="1" dirty="0">
                <a:solidFill>
                  <a:schemeClr val="tx1"/>
                </a:solidFill>
              </a:rPr>
              <a:t>Результат  1</a:t>
            </a:r>
            <a:endParaRPr lang="ru-RU" sz="2000" b="1" dirty="0">
              <a:solidFill>
                <a:schemeClr val="tx1"/>
              </a:solidFill>
            </a:endParaRPr>
          </a:p>
        </p:txBody>
      </p:sp>
      <p:sp>
        <p:nvSpPr>
          <p:cNvPr id="8"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991544" y="188640"/>
            <a:ext cx="7920880" cy="69899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Аналіз</a:t>
            </a: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інституційної спроможності  надавачів соціальних послуг </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ефективно впроваджувати заходи соціальної адаптації через</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“Університет  третього віку”</a:t>
            </a:r>
            <a:br>
              <a:rPr kumimoji="0" lang="uk-UA"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endParaRPr kumimoji="0" lang="uk-UA" sz="1800" b="1"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a:spLocks/>
          </p:cNvSpPr>
          <p:nvPr/>
        </p:nvSpPr>
        <p:spPr bwMode="auto">
          <a:xfrm>
            <a:off x="53504" y="242173"/>
            <a:ext cx="1512168"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2</a:t>
            </a:r>
            <a:endParaRPr lang="ru-RU" sz="2000" b="1" dirty="0"/>
          </a:p>
        </p:txBody>
      </p:sp>
      <p:graphicFrame>
        <p:nvGraphicFramePr>
          <p:cNvPr id="20" name="Схема 19"/>
          <p:cNvGraphicFramePr/>
          <p:nvPr/>
        </p:nvGraphicFramePr>
        <p:xfrm>
          <a:off x="809588" y="1285860"/>
          <a:ext cx="5000660" cy="492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Прямоугольник 20"/>
          <p:cNvSpPr/>
          <p:nvPr/>
        </p:nvSpPr>
        <p:spPr>
          <a:xfrm>
            <a:off x="6168008" y="4077072"/>
            <a:ext cx="5259434" cy="615553"/>
          </a:xfrm>
          <a:prstGeom prst="rect">
            <a:avLst/>
          </a:prstGeom>
        </p:spPr>
        <p:txBody>
          <a:bodyPr wrap="square">
            <a:spAutoFit/>
          </a:bodyPr>
          <a:lstStyle/>
          <a:p>
            <a:endParaRPr lang="uk-UA" dirty="0"/>
          </a:p>
          <a:p>
            <a:endParaRPr lang="ru-RU" sz="1600" b="1" i="1" dirty="0">
              <a:solidFill>
                <a:srgbClr val="002060"/>
              </a:solidFill>
            </a:endParaRPr>
          </a:p>
        </p:txBody>
      </p:sp>
      <p:sp>
        <p:nvSpPr>
          <p:cNvPr id="6" name="Rectangle: Diagonal Corners Rounded 5">
            <a:extLst>
              <a:ext uri="{FF2B5EF4-FFF2-40B4-BE49-F238E27FC236}">
                <a16:creationId xmlns:a16="http://schemas.microsoft.com/office/drawing/2014/main" xmlns="" id="{2EE14C77-13F1-0F00-F754-5CF93914AA02}"/>
              </a:ext>
            </a:extLst>
          </p:cNvPr>
          <p:cNvSpPr/>
          <p:nvPr/>
        </p:nvSpPr>
        <p:spPr>
          <a:xfrm>
            <a:off x="1736572" y="47075"/>
            <a:ext cx="8286808" cy="658319"/>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uk-UA" b="1" dirty="0">
                <a:solidFill>
                  <a:srgbClr val="002060"/>
                </a:solidFill>
                <a:latin typeface="Times New Roman" panose="02020603050405020304" pitchFamily="18" charset="0"/>
                <a:cs typeface="Times New Roman" panose="02020603050405020304" pitchFamily="18" charset="0"/>
              </a:rPr>
              <a:t>Проведена оцінка </a:t>
            </a:r>
            <a:r>
              <a:rPr lang="ru-RU" b="1" dirty="0">
                <a:solidFill>
                  <a:srgbClr val="002060"/>
                </a:solidFill>
                <a:latin typeface="Times New Roman" panose="02020603050405020304" pitchFamily="18" charset="0"/>
                <a:cs typeface="Times New Roman" panose="02020603050405020304" pitchFamily="18" charset="0"/>
              </a:rPr>
              <a:t>потреб населення у діяльності  УТВ, </a:t>
            </a:r>
            <a:endParaRPr lang="ru-RU" dirty="0">
              <a:solidFill>
                <a:srgbClr val="002060"/>
              </a:solidFill>
              <a:latin typeface="Times New Roman" panose="02020603050405020304" pitchFamily="18" charset="0"/>
              <a:cs typeface="Times New Roman" panose="02020603050405020304" pitchFamily="18" charset="0"/>
            </a:endParaRPr>
          </a:p>
          <a:p>
            <a:r>
              <a:rPr lang="uk-UA" b="1" dirty="0">
                <a:solidFill>
                  <a:srgbClr val="002060"/>
                </a:solidFill>
                <a:latin typeface="Times New Roman" panose="02020603050405020304" pitchFamily="18" charset="0"/>
                <a:cs typeface="Times New Roman" panose="02020603050405020304" pitchFamily="18" charset="0"/>
              </a:rPr>
              <a:t> КОЖНА ГРОМАДА отримала результати соціологічних досліджень щодо:</a:t>
            </a:r>
            <a:endParaRPr lang="uk-UA"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Схема 1">
            <a:extLst>
              <a:ext uri="{FF2B5EF4-FFF2-40B4-BE49-F238E27FC236}">
                <a16:creationId xmlns:a16="http://schemas.microsoft.com/office/drawing/2014/main" xmlns="" id="{34661E91-55BF-F0E7-D1D5-97689C66E5B0}"/>
              </a:ext>
            </a:extLst>
          </p:cNvPr>
          <p:cNvGraphicFramePr/>
          <p:nvPr/>
        </p:nvGraphicFramePr>
        <p:xfrm>
          <a:off x="6826563" y="746229"/>
          <a:ext cx="4943626" cy="60572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Arrow: Right 49">
            <a:extLst>
              <a:ext uri="{FF2B5EF4-FFF2-40B4-BE49-F238E27FC236}">
                <a16:creationId xmlns:a16="http://schemas.microsoft.com/office/drawing/2014/main" xmlns="" id="{795F5E70-B31D-B3C5-D056-7BAC501B0E49}"/>
              </a:ext>
            </a:extLst>
          </p:cNvPr>
          <p:cNvSpPr/>
          <p:nvPr/>
        </p:nvSpPr>
        <p:spPr>
          <a:xfrm>
            <a:off x="5846219" y="5457155"/>
            <a:ext cx="1016317" cy="486956"/>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2800" dirty="0">
                <a:solidFill>
                  <a:schemeClr val="accent1">
                    <a:lumMod val="75000"/>
                  </a:schemeClr>
                </a:solidFill>
              </a:rPr>
              <a:t>  </a:t>
            </a:r>
          </a:p>
        </p:txBody>
      </p:sp>
      <p:sp>
        <p:nvSpPr>
          <p:cNvPr id="4" name="Arrow: Right 49">
            <a:extLst>
              <a:ext uri="{FF2B5EF4-FFF2-40B4-BE49-F238E27FC236}">
                <a16:creationId xmlns:a16="http://schemas.microsoft.com/office/drawing/2014/main" xmlns="" id="{E2F51FA1-5D54-5054-B23E-5359EA4C5EA9}"/>
              </a:ext>
            </a:extLst>
          </p:cNvPr>
          <p:cNvSpPr/>
          <p:nvPr/>
        </p:nvSpPr>
        <p:spPr>
          <a:xfrm>
            <a:off x="5825261" y="2162326"/>
            <a:ext cx="1016317" cy="486956"/>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2800" dirty="0">
                <a:solidFill>
                  <a:schemeClr val="accent1">
                    <a:lumMod val="75000"/>
                  </a:schemeClr>
                </a:solidFill>
              </a:rPr>
              <a:t>  </a:t>
            </a:r>
          </a:p>
        </p:txBody>
      </p:sp>
      <p:sp>
        <p:nvSpPr>
          <p:cNvPr id="7" name="Arrow: Right 49">
            <a:extLst>
              <a:ext uri="{FF2B5EF4-FFF2-40B4-BE49-F238E27FC236}">
                <a16:creationId xmlns:a16="http://schemas.microsoft.com/office/drawing/2014/main" xmlns="" id="{C01E6FFC-8331-BB02-B2E0-6C7DBA7DC11A}"/>
              </a:ext>
            </a:extLst>
          </p:cNvPr>
          <p:cNvSpPr/>
          <p:nvPr/>
        </p:nvSpPr>
        <p:spPr>
          <a:xfrm>
            <a:off x="5810248" y="4300423"/>
            <a:ext cx="1016317" cy="486956"/>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2800" dirty="0">
                <a:solidFill>
                  <a:schemeClr val="accent1">
                    <a:lumMod val="75000"/>
                  </a:schemeClr>
                </a:solidFill>
              </a:rPr>
              <a:t>  </a:t>
            </a:r>
          </a:p>
        </p:txBody>
      </p:sp>
      <p:sp>
        <p:nvSpPr>
          <p:cNvPr id="8" name="Arrow: Right 49">
            <a:extLst>
              <a:ext uri="{FF2B5EF4-FFF2-40B4-BE49-F238E27FC236}">
                <a16:creationId xmlns:a16="http://schemas.microsoft.com/office/drawing/2014/main" xmlns="" id="{CF55863E-DC4A-627B-D8BE-CA1E2C77657E}"/>
              </a:ext>
            </a:extLst>
          </p:cNvPr>
          <p:cNvSpPr/>
          <p:nvPr/>
        </p:nvSpPr>
        <p:spPr>
          <a:xfrm>
            <a:off x="5817754" y="3143691"/>
            <a:ext cx="1016317" cy="486956"/>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2800" dirty="0">
                <a:solidFill>
                  <a:schemeClr val="accent1">
                    <a:lumMod val="75000"/>
                  </a:schemeClr>
                </a:solidFill>
              </a:rPr>
              <a:t>  </a:t>
            </a:r>
          </a:p>
        </p:txBody>
      </p:sp>
      <p:sp>
        <p:nvSpPr>
          <p:cNvPr id="9" name="Arrow: Right 49">
            <a:extLst>
              <a:ext uri="{FF2B5EF4-FFF2-40B4-BE49-F238E27FC236}">
                <a16:creationId xmlns:a16="http://schemas.microsoft.com/office/drawing/2014/main" xmlns="" id="{7F745180-BABB-A926-1A5B-3BD924CB0A11}"/>
              </a:ext>
            </a:extLst>
          </p:cNvPr>
          <p:cNvSpPr/>
          <p:nvPr/>
        </p:nvSpPr>
        <p:spPr>
          <a:xfrm>
            <a:off x="5810246" y="1376198"/>
            <a:ext cx="1016317" cy="486956"/>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2800" dirty="0">
                <a:solidFill>
                  <a:schemeClr val="accent1">
                    <a:lumMod val="75000"/>
                  </a:schemeClr>
                </a:solidFill>
              </a:rPr>
              <a:t>  </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5">
            <a:extLst>
              <a:ext uri="{FF2B5EF4-FFF2-40B4-BE49-F238E27FC236}">
                <a16:creationId xmlns:a16="http://schemas.microsoft.com/office/drawing/2014/main" xmlns="" id="{FF914BEC-1D55-44BD-BFD0-ABEF89B2EF09}"/>
              </a:ext>
            </a:extLst>
          </p:cNvPr>
          <p:cNvSpPr/>
          <p:nvPr/>
        </p:nvSpPr>
        <p:spPr>
          <a:xfrm>
            <a:off x="1415480" y="116632"/>
            <a:ext cx="8286808" cy="720080"/>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uk-UA" sz="2000" b="1" i="1" dirty="0">
                <a:solidFill>
                  <a:schemeClr val="accent1">
                    <a:lumMod val="50000"/>
                  </a:schemeClr>
                </a:solidFill>
              </a:rPr>
              <a:t>Створено 10 робочих груп </a:t>
            </a:r>
            <a:r>
              <a:rPr lang="ru-RU" sz="2000" b="1" i="1" dirty="0" err="1">
                <a:solidFill>
                  <a:schemeClr val="accent1">
                    <a:lumMod val="50000"/>
                  </a:schemeClr>
                </a:solidFill>
              </a:rPr>
              <a:t>з</a:t>
            </a:r>
            <a:r>
              <a:rPr lang="ru-RU" sz="2000" b="1" i="1" dirty="0">
                <a:solidFill>
                  <a:schemeClr val="accent1">
                    <a:lumMod val="50000"/>
                  </a:schemeClr>
                </a:solidFill>
              </a:rPr>
              <a:t> </a:t>
            </a:r>
            <a:r>
              <a:rPr lang="uk-UA" sz="2000" b="1" i="1" dirty="0">
                <a:solidFill>
                  <a:schemeClr val="accent1">
                    <a:lumMod val="50000"/>
                  </a:schemeClr>
                </a:solidFill>
              </a:rPr>
              <a:t>планування розвитку системи соціального захисту та соціального обслуговування населення</a:t>
            </a:r>
            <a:r>
              <a:rPr lang="uk-UA" sz="2000" dirty="0">
                <a:solidFill>
                  <a:schemeClr val="accent1">
                    <a:lumMod val="50000"/>
                  </a:schemeClr>
                </a:solidFill>
              </a:rPr>
              <a:t> </a:t>
            </a:r>
            <a:endParaRPr lang="uk-UA" sz="2000" b="1" i="1" dirty="0">
              <a:solidFill>
                <a:schemeClr val="accent1">
                  <a:lumMod val="50000"/>
                </a:schemeClr>
              </a:solidFill>
            </a:endParaRPr>
          </a:p>
        </p:txBody>
      </p:sp>
      <p:sp>
        <p:nvSpPr>
          <p:cNvPr id="15" name="Freeform 16"/>
          <p:cNvSpPr>
            <a:spLocks/>
          </p:cNvSpPr>
          <p:nvPr/>
        </p:nvSpPr>
        <p:spPr bwMode="auto">
          <a:xfrm>
            <a:off x="119336" y="260648"/>
            <a:ext cx="1512168"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3</a:t>
            </a:r>
            <a:endParaRPr lang="ru-RU" sz="2000" b="1" dirty="0"/>
          </a:p>
        </p:txBody>
      </p:sp>
      <p:sp>
        <p:nvSpPr>
          <p:cNvPr id="4" name="TextBox 3">
            <a:extLst>
              <a:ext uri="{FF2B5EF4-FFF2-40B4-BE49-F238E27FC236}">
                <a16:creationId xmlns:a16="http://schemas.microsoft.com/office/drawing/2014/main" xmlns="" id="{A4357D2A-6F01-0430-B888-968FB8CDE841}"/>
              </a:ext>
            </a:extLst>
          </p:cNvPr>
          <p:cNvSpPr txBox="1"/>
          <p:nvPr/>
        </p:nvSpPr>
        <p:spPr>
          <a:xfrm>
            <a:off x="263352" y="908720"/>
            <a:ext cx="6984776" cy="5632311"/>
          </a:xfrm>
          <a:prstGeom prst="rect">
            <a:avLst/>
          </a:prstGeom>
          <a:noFill/>
        </p:spPr>
        <p:txBody>
          <a:bodyPr wrap="square">
            <a:spAutoFit/>
          </a:bodyPr>
          <a:lstStyle/>
          <a:p>
            <a:pPr>
              <a:spcAft>
                <a:spcPts val="1200"/>
              </a:spcAft>
              <a:buFont typeface="Wingdings" pitchFamily="2" charset="2"/>
              <a:buChar char="q"/>
            </a:pPr>
            <a:r>
              <a:rPr lang="uk-UA" sz="1600" dirty="0"/>
              <a:t> </a:t>
            </a:r>
            <a:r>
              <a:rPr lang="uk-UA" sz="1500" b="1" dirty="0">
                <a:solidFill>
                  <a:schemeClr val="accent1">
                    <a:lumMod val="50000"/>
                  </a:schemeClr>
                </a:solidFill>
              </a:rPr>
              <a:t>Прийняті розпорядження голів рад про створення Робочої групи з планування розвитку системи соціального захисту та соціального обслуговування населення; </a:t>
            </a:r>
          </a:p>
          <a:p>
            <a:pPr>
              <a:spcAft>
                <a:spcPts val="1200"/>
              </a:spcAft>
              <a:buFont typeface="Wingdings" pitchFamily="2" charset="2"/>
              <a:buChar char="q"/>
            </a:pPr>
            <a:r>
              <a:rPr lang="uk-UA" sz="1500" b="1" dirty="0">
                <a:solidFill>
                  <a:schemeClr val="accent1">
                    <a:lumMod val="50000"/>
                  </a:schemeClr>
                </a:solidFill>
              </a:rPr>
              <a:t> Призначено керівника робочої групи;</a:t>
            </a:r>
          </a:p>
          <a:p>
            <a:pPr>
              <a:spcAft>
                <a:spcPts val="1200"/>
              </a:spcAft>
              <a:buFont typeface="Wingdings" pitchFamily="2" charset="2"/>
              <a:buChar char="q"/>
            </a:pPr>
            <a:r>
              <a:rPr lang="uk-UA" sz="1500" b="1" dirty="0">
                <a:solidFill>
                  <a:schemeClr val="accent1">
                    <a:lumMod val="50000"/>
                  </a:schemeClr>
                </a:solidFill>
              </a:rPr>
              <a:t> Затверджено персональний склад робочої групи;</a:t>
            </a:r>
          </a:p>
          <a:p>
            <a:pPr>
              <a:spcAft>
                <a:spcPts val="1200"/>
              </a:spcAft>
              <a:buFont typeface="Wingdings" pitchFamily="2" charset="2"/>
              <a:buChar char="q"/>
            </a:pPr>
            <a:r>
              <a:rPr lang="uk-UA" sz="1500" b="1" dirty="0">
                <a:solidFill>
                  <a:schemeClr val="accent1">
                    <a:lumMod val="50000"/>
                  </a:schemeClr>
                </a:solidFill>
              </a:rPr>
              <a:t> Затверджені</a:t>
            </a:r>
            <a:r>
              <a:rPr lang="ru-RU" sz="1500" b="1" dirty="0">
                <a:solidFill>
                  <a:schemeClr val="accent1">
                    <a:lumMod val="50000"/>
                  </a:schemeClr>
                </a:solidFill>
              </a:rPr>
              <a:t> </a:t>
            </a:r>
            <a:r>
              <a:rPr lang="uk-UA" sz="1500" b="1" dirty="0">
                <a:solidFill>
                  <a:schemeClr val="accent1">
                    <a:lumMod val="50000"/>
                  </a:schemeClr>
                </a:solidFill>
              </a:rPr>
              <a:t>Положення «Про створення робочої групи з планування розвитку системи соціального захисту та соціального обслуговування населення » у пілотних громадах</a:t>
            </a:r>
            <a:r>
              <a:rPr lang="ru-RU" sz="1500" b="1" dirty="0">
                <a:solidFill>
                  <a:schemeClr val="accent1">
                    <a:lumMod val="50000"/>
                  </a:schemeClr>
                </a:solidFill>
              </a:rPr>
              <a:t>;</a:t>
            </a:r>
            <a:r>
              <a:rPr lang="uk-UA" sz="1500" b="1" dirty="0">
                <a:solidFill>
                  <a:schemeClr val="accent1">
                    <a:lumMod val="50000"/>
                  </a:schemeClr>
                </a:solidFill>
              </a:rPr>
              <a:t> </a:t>
            </a:r>
          </a:p>
          <a:p>
            <a:pPr>
              <a:spcAft>
                <a:spcPts val="1200"/>
              </a:spcAft>
              <a:buFont typeface="Wingdings" pitchFamily="2" charset="2"/>
              <a:buChar char="q"/>
            </a:pPr>
            <a:r>
              <a:rPr lang="uk-UA" sz="1500" b="1" dirty="0">
                <a:solidFill>
                  <a:schemeClr val="accent1">
                    <a:lumMod val="50000"/>
                  </a:schemeClr>
                </a:solidFill>
              </a:rPr>
              <a:t> Затверджені Порядки визначення потреб населення громади у соціальних послугах;</a:t>
            </a:r>
          </a:p>
          <a:p>
            <a:pPr>
              <a:spcAft>
                <a:spcPts val="1200"/>
              </a:spcAft>
              <a:buFont typeface="Wingdings" pitchFamily="2" charset="2"/>
              <a:buChar char="q"/>
            </a:pPr>
            <a:r>
              <a:rPr lang="uk-UA" sz="1500" b="1" dirty="0">
                <a:solidFill>
                  <a:schemeClr val="accent1">
                    <a:lumMod val="50000"/>
                  </a:schemeClr>
                </a:solidFill>
              </a:rPr>
              <a:t> При формуванні складу робочої групи враховано принцип участі та гендерний підхід</a:t>
            </a:r>
            <a:r>
              <a:rPr lang="ru-RU" sz="1400" b="1" dirty="0">
                <a:solidFill>
                  <a:schemeClr val="accent1">
                    <a:lumMod val="50000"/>
                  </a:schemeClr>
                </a:solidFill>
              </a:rPr>
              <a:t>;</a:t>
            </a:r>
          </a:p>
          <a:p>
            <a:r>
              <a:rPr lang="uk-UA" sz="1400" b="1" i="1" dirty="0">
                <a:solidFill>
                  <a:schemeClr val="accent1">
                    <a:lumMod val="50000"/>
                  </a:schemeClr>
                </a:solidFill>
              </a:rPr>
              <a:t>На  даний час громадам  рекомендовано привести Порядок визначення потреб населення громади у соціальних послугах у відповідність до Наказу Міністерства соціальної політики від 21.07.2023 № 130 «Про затвердження Порядку визначення потреб населення адміністративно-територіальної одиниці/територіальної громади у соціальних послугах»</a:t>
            </a:r>
          </a:p>
          <a:p>
            <a:r>
              <a:rPr lang="uk-UA" dirty="0">
                <a:solidFill>
                  <a:schemeClr val="accent1">
                    <a:lumMod val="50000"/>
                  </a:schemeClr>
                </a:solidFill>
              </a:rPr>
              <a:t> </a:t>
            </a:r>
            <a:endParaRPr lang="ru-RU" dirty="0">
              <a:solidFill>
                <a:schemeClr val="accent1">
                  <a:lumMod val="50000"/>
                </a:schemeClr>
              </a:solidFill>
            </a:endParaRPr>
          </a:p>
          <a:p>
            <a:pPr>
              <a:spcAft>
                <a:spcPts val="1200"/>
              </a:spcAft>
            </a:pPr>
            <a:endParaRPr lang="ru-RU" dirty="0">
              <a:solidFill>
                <a:schemeClr val="accent1">
                  <a:lumMod val="50000"/>
                </a:schemeClr>
              </a:solidFill>
            </a:endParaRPr>
          </a:p>
          <a:p>
            <a:pPr>
              <a:spcAft>
                <a:spcPts val="1200"/>
              </a:spcAft>
            </a:pPr>
            <a:endParaRPr lang="ru-RU" sz="1800" dirty="0">
              <a:solidFill>
                <a:schemeClr val="accent1">
                  <a:lumMod val="50000"/>
                </a:schemeClr>
              </a:solidFill>
            </a:endParaRPr>
          </a:p>
        </p:txBody>
      </p:sp>
      <p:sp>
        <p:nvSpPr>
          <p:cNvPr id="5" name="Прямоугольник 4"/>
          <p:cNvSpPr/>
          <p:nvPr/>
        </p:nvSpPr>
        <p:spPr>
          <a:xfrm>
            <a:off x="7583488" y="908720"/>
            <a:ext cx="4608512" cy="2308324"/>
          </a:xfrm>
          <a:prstGeom prst="rect">
            <a:avLst/>
          </a:prstGeom>
        </p:spPr>
        <p:txBody>
          <a:bodyPr wrap="square">
            <a:spAutoFit/>
          </a:bodyPr>
          <a:lstStyle/>
          <a:p>
            <a:r>
              <a:rPr lang="uk-UA" sz="1600" b="1" i="1" dirty="0">
                <a:solidFill>
                  <a:srgbClr val="002060"/>
                </a:solidFill>
              </a:rPr>
              <a:t>До складу Робочої групи ввійшли:</a:t>
            </a:r>
          </a:p>
          <a:p>
            <a:r>
              <a:rPr lang="uk-UA" sz="1600" i="1" dirty="0">
                <a:solidFill>
                  <a:prstClr val="black"/>
                </a:solidFill>
              </a:rPr>
              <a:t> керівники та представники відділу соціального захисту населення, структурних підрозділів з питань освіти, молоді та спорту, служби у справах дітей, охорони здоров’я, територіальних органів Національної поліції, уповноважених органів з питань </a:t>
            </a:r>
            <a:r>
              <a:rPr lang="uk-UA" sz="1600" i="1" dirty="0" err="1">
                <a:solidFill>
                  <a:prstClr val="black"/>
                </a:solidFill>
              </a:rPr>
              <a:t>пробації</a:t>
            </a:r>
            <a:r>
              <a:rPr lang="uk-UA" sz="1600" i="1" dirty="0">
                <a:solidFill>
                  <a:prstClr val="black"/>
                </a:solidFill>
              </a:rPr>
              <a:t>, надавачів соціальних послуг, громадських організацій, депутатів місцевої ради</a:t>
            </a:r>
            <a:endParaRPr lang="ru-RU" sz="1600" i="1" dirty="0"/>
          </a:p>
        </p:txBody>
      </p:sp>
      <p:sp>
        <p:nvSpPr>
          <p:cNvPr id="6" name="Прямоугольник 5"/>
          <p:cNvSpPr/>
          <p:nvPr/>
        </p:nvSpPr>
        <p:spPr>
          <a:xfrm>
            <a:off x="551384" y="5485133"/>
            <a:ext cx="7056784" cy="861774"/>
          </a:xfrm>
          <a:prstGeom prst="rect">
            <a:avLst/>
          </a:prstGeom>
        </p:spPr>
        <p:txBody>
          <a:bodyPr wrap="square">
            <a:spAutoFit/>
          </a:bodyPr>
          <a:lstStyle/>
          <a:p>
            <a:pPr lvl="0" algn="ctr"/>
            <a:r>
              <a:rPr lang="uk-UA" sz="1600" b="1" dirty="0">
                <a:solidFill>
                  <a:schemeClr val="accent1">
                    <a:lumMod val="50000"/>
                  </a:schemeClr>
                </a:solidFill>
              </a:rPr>
              <a:t>Створена в громаді Робоча група в подальшому  буде працювати </a:t>
            </a:r>
          </a:p>
          <a:p>
            <a:pPr lvl="0" algn="ctr"/>
            <a:r>
              <a:rPr lang="uk-UA" sz="1600" b="1" dirty="0">
                <a:solidFill>
                  <a:schemeClr val="accent1">
                    <a:lumMod val="50000"/>
                  </a:schemeClr>
                </a:solidFill>
              </a:rPr>
              <a:t>на постійній основі, відповідаючи за організацію та здійснення визначення потреб громади, планування та бюджетування соціальних послуг</a:t>
            </a:r>
            <a:r>
              <a:rPr lang="uk-UA" b="1" dirty="0">
                <a:solidFill>
                  <a:schemeClr val="accent1">
                    <a:lumMod val="50000"/>
                  </a:schemeClr>
                </a:solidFill>
              </a:rPr>
              <a:t>.</a:t>
            </a:r>
            <a:endParaRPr lang="ru-RU" b="1" dirty="0">
              <a:solidFill>
                <a:schemeClr val="accent1">
                  <a:lumMod val="50000"/>
                </a:schemeClr>
              </a:solidFill>
            </a:endParaRPr>
          </a:p>
        </p:txBody>
      </p:sp>
      <p:pic>
        <p:nvPicPr>
          <p:cNvPr id="7" name="Picture 5" descr="F:\Итоговая конференция\фото Суми\FB_IMG_1689165991342.jpg"/>
          <p:cNvPicPr>
            <a:picLocks noChangeAspect="1" noChangeArrowheads="1"/>
          </p:cNvPicPr>
          <p:nvPr/>
        </p:nvPicPr>
        <p:blipFill>
          <a:blip r:embed="rId3" cstate="print"/>
          <a:srcRect/>
          <a:stretch>
            <a:fillRect/>
          </a:stretch>
        </p:blipFill>
        <p:spPr bwMode="auto">
          <a:xfrm>
            <a:off x="7608168" y="3429000"/>
            <a:ext cx="3816424" cy="3024336"/>
          </a:xfrm>
          <a:prstGeom prst="rect">
            <a:avLst/>
          </a:prstGeom>
          <a:noFill/>
        </p:spPr>
      </p:pic>
    </p:spTree>
    <p:extLst>
      <p:ext uri="{BB962C8B-B14F-4D97-AF65-F5344CB8AC3E}">
        <p14:creationId xmlns:p14="http://schemas.microsoft.com/office/powerpoint/2010/main" xmlns="" val="33698623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703512" y="116632"/>
            <a:ext cx="9433048" cy="687611"/>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2400" b="1" i="1" u="none" strike="noStrike" kern="1200" cap="none" spc="0" normalizeH="0" baseline="0" noProof="0">
                <a:ln>
                  <a:noFill/>
                </a:ln>
                <a:solidFill>
                  <a:schemeClr val="tx1"/>
                </a:solidFill>
                <a:effectLst/>
                <a:uLnTx/>
                <a:uFillTx/>
                <a:latin typeface="+mn-lt"/>
                <a:ea typeface="+mn-ea"/>
                <a:cs typeface="+mn-cs"/>
              </a:rPr>
              <a:t>Підвищено рівень професійної компетенції працівників (200 осіб)</a:t>
            </a:r>
            <a:endParaRPr kumimoji="0" lang="uk-UA" sz="2400" b="1" i="1" u="none" strike="noStrike" kern="1200" cap="none" spc="0" normalizeH="0" baseline="0" noProof="0" dirty="0">
              <a:ln>
                <a:noFill/>
              </a:ln>
              <a:solidFill>
                <a:schemeClr val="tx1"/>
              </a:solidFill>
              <a:effectLst/>
              <a:uLnTx/>
              <a:uFillTx/>
              <a:latin typeface="+mn-lt"/>
              <a:ea typeface="+mn-ea"/>
              <a:cs typeface="+mn-cs"/>
            </a:endParaRPr>
          </a:p>
        </p:txBody>
      </p:sp>
      <p:sp>
        <p:nvSpPr>
          <p:cNvPr id="6" name="Содержимое 2"/>
          <p:cNvSpPr txBox="1">
            <a:spLocks/>
          </p:cNvSpPr>
          <p:nvPr/>
        </p:nvSpPr>
        <p:spPr>
          <a:xfrm>
            <a:off x="694184" y="2204864"/>
            <a:ext cx="3457600" cy="4351338"/>
          </a:xfrm>
          <a:prstGeom prst="rect">
            <a:avLst/>
          </a:prstGeom>
        </p:spPr>
        <p:txBody>
          <a:bodyPr vert="horz" lIns="91440" tIns="45720" rIns="91440" bIns="45720" rtlCol="0">
            <a:noAutofit/>
          </a:bodyPr>
          <a:lstStyle/>
          <a:p>
            <a:endParaRPr kumimoji="0" lang="ru-RU" sz="1800" b="0" i="0" u="none" strike="noStrike" kern="1200" cap="none" spc="0" normalizeH="0" baseline="0" noProof="0" dirty="0">
              <a:ln>
                <a:noFill/>
              </a:ln>
              <a:solidFill>
                <a:srgbClr val="002060"/>
              </a:solidFill>
              <a:effectLst/>
              <a:uLnTx/>
              <a:uFillTx/>
              <a:latin typeface="+mn-lt"/>
              <a:ea typeface="+mn-ea"/>
              <a:cs typeface="+mn-cs"/>
            </a:endParaRPr>
          </a:p>
        </p:txBody>
      </p:sp>
      <p:sp>
        <p:nvSpPr>
          <p:cNvPr id="9" name="Freeform 16"/>
          <p:cNvSpPr>
            <a:spLocks/>
          </p:cNvSpPr>
          <p:nvPr/>
        </p:nvSpPr>
        <p:spPr bwMode="auto">
          <a:xfrm>
            <a:off x="119336" y="188640"/>
            <a:ext cx="1512168"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4</a:t>
            </a:r>
            <a:endParaRPr lang="ru-RU" sz="2000" b="1" dirty="0"/>
          </a:p>
        </p:txBody>
      </p:sp>
      <p:sp>
        <p:nvSpPr>
          <p:cNvPr id="3" name="Объект 2">
            <a:extLst>
              <a:ext uri="{FF2B5EF4-FFF2-40B4-BE49-F238E27FC236}">
                <a16:creationId xmlns:a16="http://schemas.microsoft.com/office/drawing/2014/main" xmlns="" id="{1120A5DE-2FB7-651D-EA83-698221530211}"/>
              </a:ext>
            </a:extLst>
          </p:cNvPr>
          <p:cNvSpPr>
            <a:spLocks noGrp="1"/>
          </p:cNvSpPr>
          <p:nvPr>
            <p:ph idx="1"/>
          </p:nvPr>
        </p:nvSpPr>
        <p:spPr>
          <a:xfrm>
            <a:off x="238084" y="2786058"/>
            <a:ext cx="8072494" cy="3143272"/>
          </a:xfrm>
        </p:spPr>
        <p:txBody>
          <a:bodyPr>
            <a:normAutofit lnSpcReduction="10000"/>
          </a:bodyPr>
          <a:lstStyle/>
          <a:p>
            <a:r>
              <a:rPr lang="uk-UA" sz="1800" b="1" i="1" dirty="0">
                <a:solidFill>
                  <a:srgbClr val="002060"/>
                </a:solidFill>
              </a:rPr>
              <a:t>Організована наглядова </a:t>
            </a:r>
            <a:r>
              <a:rPr lang="uk-UA" sz="1800" b="1" i="1" dirty="0" err="1">
                <a:solidFill>
                  <a:srgbClr val="002060"/>
                </a:solidFill>
              </a:rPr>
              <a:t>діяльность</a:t>
            </a:r>
            <a:r>
              <a:rPr lang="uk-UA" sz="1800" b="1" i="1" dirty="0">
                <a:solidFill>
                  <a:srgbClr val="002060"/>
                </a:solidFill>
              </a:rPr>
              <a:t> (зустрічі, консультації, </a:t>
            </a:r>
            <a:r>
              <a:rPr lang="uk-UA" sz="1800" b="1" i="1" dirty="0" err="1">
                <a:solidFill>
                  <a:srgbClr val="002060"/>
                </a:solidFill>
              </a:rPr>
              <a:t>модерація</a:t>
            </a:r>
            <a:r>
              <a:rPr lang="uk-UA" sz="1800" b="1" i="1" dirty="0">
                <a:solidFill>
                  <a:srgbClr val="002060"/>
                </a:solidFill>
              </a:rPr>
              <a:t>, наставництво) в пілотних громадах для розробки та впровадження інноваційних підходів до організації </a:t>
            </a:r>
            <a:r>
              <a:rPr lang="uk-UA" sz="1800" b="1" i="1" dirty="0" smtClean="0">
                <a:solidFill>
                  <a:srgbClr val="002060"/>
                </a:solidFill>
              </a:rPr>
              <a:t>УТВ </a:t>
            </a:r>
            <a:r>
              <a:rPr lang="uk-UA" sz="1800" b="1" i="1" dirty="0">
                <a:solidFill>
                  <a:srgbClr val="002060"/>
                </a:solidFill>
              </a:rPr>
              <a:t>на рівні пілотних територіальних громад в умовах змін у законодавстві та </a:t>
            </a:r>
            <a:r>
              <a:rPr lang="uk-UA" sz="1800" b="1" i="1" dirty="0" smtClean="0">
                <a:solidFill>
                  <a:srgbClr val="002060"/>
                </a:solidFill>
              </a:rPr>
              <a:t>стандарту </a:t>
            </a:r>
            <a:r>
              <a:rPr lang="uk-UA" sz="1800" b="1" i="1" dirty="0">
                <a:solidFill>
                  <a:srgbClr val="002060"/>
                </a:solidFill>
              </a:rPr>
              <a:t>соціальної адаптації; </a:t>
            </a:r>
            <a:endParaRPr lang="ru-RU" sz="1800" b="1" i="1" dirty="0">
              <a:solidFill>
                <a:srgbClr val="002060"/>
              </a:solidFill>
            </a:endParaRPr>
          </a:p>
          <a:p>
            <a:r>
              <a:rPr lang="uk-UA" sz="1800" b="1" i="1" dirty="0">
                <a:solidFill>
                  <a:srgbClr val="002060"/>
                </a:solidFill>
              </a:rPr>
              <a:t>Наснаження щодо ефективного використання професійних повноважень, надання емоційної підтримки та конструктивного </a:t>
            </a:r>
            <a:r>
              <a:rPr lang="uk-UA" sz="1800" b="1" i="1" dirty="0" err="1">
                <a:solidFill>
                  <a:srgbClr val="002060"/>
                </a:solidFill>
              </a:rPr>
              <a:t>зворотнього</a:t>
            </a:r>
            <a:r>
              <a:rPr lang="uk-UA" sz="1800" b="1" i="1" dirty="0">
                <a:solidFill>
                  <a:srgbClr val="002060"/>
                </a:solidFill>
              </a:rPr>
              <a:t> зв’язку, допомога у плануванні подальших кроків; </a:t>
            </a:r>
          </a:p>
          <a:p>
            <a:r>
              <a:rPr lang="uk-UA" sz="1800" b="1" i="1" dirty="0">
                <a:solidFill>
                  <a:srgbClr val="002060"/>
                </a:solidFill>
              </a:rPr>
              <a:t>Надання допомоги працівникам </a:t>
            </a:r>
            <a:r>
              <a:rPr lang="uk-UA" sz="1800" b="1" i="1" dirty="0" smtClean="0">
                <a:solidFill>
                  <a:srgbClr val="002060"/>
                </a:solidFill>
              </a:rPr>
              <a:t>у </a:t>
            </a:r>
            <a:r>
              <a:rPr lang="uk-UA" sz="1800" b="1" i="1" dirty="0">
                <a:solidFill>
                  <a:srgbClr val="002060"/>
                </a:solidFill>
              </a:rPr>
              <a:t>здійсненні об'єктивної оцінки розв'язання проблемних ситуацій, пов'язаних із виконанням професійних обов'язків, які можуть виникати при впровадженні інноваційних технологій та методів УТВ.</a:t>
            </a:r>
            <a:endParaRPr lang="ru-RU" sz="1800" b="1" i="1" dirty="0">
              <a:solidFill>
                <a:srgbClr val="002060"/>
              </a:solidFill>
            </a:endParaRPr>
          </a:p>
          <a:p>
            <a:endParaRPr lang="uk-UA" sz="1600" b="1" dirty="0"/>
          </a:p>
        </p:txBody>
      </p:sp>
      <p:sp>
        <p:nvSpPr>
          <p:cNvPr id="8" name="Прямоугольник 7"/>
          <p:cNvSpPr/>
          <p:nvPr/>
        </p:nvSpPr>
        <p:spPr>
          <a:xfrm>
            <a:off x="523836" y="1268760"/>
            <a:ext cx="7643866" cy="1200329"/>
          </a:xfrm>
          <a:prstGeom prst="rect">
            <a:avLst/>
          </a:prstGeom>
        </p:spPr>
        <p:txBody>
          <a:bodyPr wrap="square">
            <a:spAutoFit/>
          </a:bodyPr>
          <a:lstStyle/>
          <a:p>
            <a:r>
              <a:rPr lang="uk-UA" b="1" i="1" dirty="0">
                <a:solidFill>
                  <a:srgbClr val="002060"/>
                </a:solidFill>
              </a:rPr>
              <a:t>Пілотні громади отримували професійну підтримку на всіх етапах реалізації  </a:t>
            </a:r>
            <a:r>
              <a:rPr lang="uk-UA" b="1" i="1" dirty="0" err="1">
                <a:solidFill>
                  <a:srgbClr val="002060"/>
                </a:solidFill>
              </a:rPr>
              <a:t>Проєкту</a:t>
            </a:r>
            <a:r>
              <a:rPr lang="uk-UA" b="1" i="1" dirty="0">
                <a:solidFill>
                  <a:srgbClr val="002060"/>
                </a:solidFill>
              </a:rPr>
              <a:t> щодо  спроможності реалізувати політику соціального захисту населення, організації та надання соціальних послуг,  в тому числі, послуги соціальної адаптації через УТВ</a:t>
            </a:r>
            <a:endParaRPr lang="ru-RU" b="1" i="1" dirty="0">
              <a:solidFill>
                <a:srgbClr val="002060"/>
              </a:solidFill>
            </a:endParaRPr>
          </a:p>
        </p:txBody>
      </p:sp>
      <p:pic>
        <p:nvPicPr>
          <p:cNvPr id="10" name="Рисунок 9" descr="Изображение выглядит как одежда, Человеческое лицо, женщина, в помещении&#10;&#10;Автоматически созданное описание"/>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44272" y="1124744"/>
            <a:ext cx="2664296" cy="1714439"/>
          </a:xfrm>
          <a:prstGeom prst="rect">
            <a:avLst/>
          </a:prstGeom>
          <a:noFill/>
          <a:ln>
            <a:noFill/>
          </a:ln>
        </p:spPr>
      </p:pic>
      <p:pic>
        <p:nvPicPr>
          <p:cNvPr id="11" name="Рисунок 10" descr="Изображение выглядит как одежда, в помещении, стена, человек&#10;&#10;Автоматически созданное описание"/>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024958" y="4149080"/>
            <a:ext cx="2975698" cy="2296666"/>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5">
            <a:extLst>
              <a:ext uri="{FF2B5EF4-FFF2-40B4-BE49-F238E27FC236}">
                <a16:creationId xmlns:a16="http://schemas.microsoft.com/office/drawing/2014/main" xmlns="" id="{FF914BEC-1D55-44BD-BFD0-ABEF89B2EF09}"/>
              </a:ext>
            </a:extLst>
          </p:cNvPr>
          <p:cNvSpPr>
            <a:spLocks noGrp="1"/>
          </p:cNvSpPr>
          <p:nvPr>
            <p:ph type="title"/>
          </p:nvPr>
        </p:nvSpPr>
        <p:spPr>
          <a:xfrm>
            <a:off x="911424" y="332656"/>
            <a:ext cx="10515600" cy="720079"/>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normAutofit/>
          </a:bodyPr>
          <a:lstStyle/>
          <a:p>
            <a:pPr algn="ctr"/>
            <a:r>
              <a:rPr lang="uk-UA" sz="2400" b="1" i="1" dirty="0">
                <a:solidFill>
                  <a:schemeClr val="tx1"/>
                </a:solidFill>
              </a:rPr>
              <a:t>Введено   12,5  додаткових штатних одиниць </a:t>
            </a:r>
          </a:p>
        </p:txBody>
      </p:sp>
      <p:sp>
        <p:nvSpPr>
          <p:cNvPr id="6" name="Freeform 16"/>
          <p:cNvSpPr>
            <a:spLocks/>
          </p:cNvSpPr>
          <p:nvPr/>
        </p:nvSpPr>
        <p:spPr bwMode="auto">
          <a:xfrm>
            <a:off x="119336" y="188640"/>
            <a:ext cx="1512168"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5</a:t>
            </a:r>
            <a:endParaRPr lang="ru-RU" sz="2000" b="1" dirty="0"/>
          </a:p>
        </p:txBody>
      </p:sp>
      <p:sp>
        <p:nvSpPr>
          <p:cNvPr id="3" name="Объект 2">
            <a:extLst>
              <a:ext uri="{FF2B5EF4-FFF2-40B4-BE49-F238E27FC236}">
                <a16:creationId xmlns:a16="http://schemas.microsoft.com/office/drawing/2014/main" xmlns="" id="{4D523C31-99C3-892E-3B7D-EC2FB61D80A4}"/>
              </a:ext>
            </a:extLst>
          </p:cNvPr>
          <p:cNvSpPr>
            <a:spLocks noGrp="1"/>
          </p:cNvSpPr>
          <p:nvPr>
            <p:ph idx="1"/>
          </p:nvPr>
        </p:nvSpPr>
        <p:spPr>
          <a:xfrm>
            <a:off x="623392" y="1285860"/>
            <a:ext cx="6481936" cy="3871332"/>
          </a:xfrm>
        </p:spPr>
        <p:txBody>
          <a:bodyPr>
            <a:normAutofit fontScale="77500" lnSpcReduction="20000"/>
          </a:bodyPr>
          <a:lstStyle/>
          <a:p>
            <a:pPr>
              <a:lnSpc>
                <a:spcPct val="115000"/>
              </a:lnSpc>
              <a:buNone/>
            </a:pPr>
            <a:r>
              <a:rPr lang="uk-UA" b="1" dirty="0">
                <a:solidFill>
                  <a:srgbClr val="002060"/>
                </a:solidFill>
                <a:ea typeface="Times New Roman"/>
                <a:cs typeface="Times New Roman"/>
              </a:rPr>
              <a:t>Введено додаткові посади:</a:t>
            </a:r>
          </a:p>
          <a:p>
            <a:pPr>
              <a:lnSpc>
                <a:spcPct val="115000"/>
              </a:lnSpc>
              <a:buFont typeface="Wingdings" pitchFamily="2" charset="2"/>
              <a:buChar char="ü"/>
            </a:pPr>
            <a:r>
              <a:rPr lang="uk-UA" dirty="0">
                <a:ea typeface="Times New Roman"/>
                <a:cs typeface="Times New Roman"/>
              </a:rPr>
              <a:t>Завідувач відділення денного перебування(1)</a:t>
            </a:r>
          </a:p>
          <a:p>
            <a:pPr>
              <a:lnSpc>
                <a:spcPct val="115000"/>
              </a:lnSpc>
              <a:buFont typeface="Wingdings" pitchFamily="2" charset="2"/>
              <a:buChar char="ü"/>
            </a:pPr>
            <a:r>
              <a:rPr lang="uk-UA" dirty="0">
                <a:ea typeface="Times New Roman"/>
                <a:cs typeface="Times New Roman"/>
              </a:rPr>
              <a:t>Психолог (3)</a:t>
            </a:r>
          </a:p>
          <a:p>
            <a:pPr>
              <a:lnSpc>
                <a:spcPct val="115000"/>
              </a:lnSpc>
              <a:buFont typeface="Wingdings" pitchFamily="2" charset="2"/>
              <a:buChar char="ü"/>
            </a:pPr>
            <a:r>
              <a:rPr lang="uk-UA" dirty="0">
                <a:ea typeface="Times New Roman"/>
                <a:cs typeface="Times New Roman"/>
              </a:rPr>
              <a:t>Організатор культурно - </a:t>
            </a:r>
            <a:r>
              <a:rPr lang="uk-UA" dirty="0" err="1">
                <a:ea typeface="Times New Roman"/>
                <a:cs typeface="Times New Roman"/>
              </a:rPr>
              <a:t>дозвіллєвої</a:t>
            </a:r>
            <a:r>
              <a:rPr lang="uk-UA" dirty="0">
                <a:ea typeface="Times New Roman"/>
                <a:cs typeface="Times New Roman"/>
              </a:rPr>
              <a:t> діяльності(1)</a:t>
            </a:r>
          </a:p>
          <a:p>
            <a:pPr>
              <a:lnSpc>
                <a:spcPct val="115000"/>
              </a:lnSpc>
              <a:buFont typeface="Wingdings" pitchFamily="2" charset="2"/>
              <a:buChar char="ü"/>
            </a:pPr>
            <a:r>
              <a:rPr lang="uk-UA" dirty="0">
                <a:ea typeface="Times New Roman"/>
                <a:cs typeface="Times New Roman"/>
              </a:rPr>
              <a:t>Соціальний  працівник (1)</a:t>
            </a:r>
          </a:p>
          <a:p>
            <a:pPr>
              <a:lnSpc>
                <a:spcPct val="115000"/>
              </a:lnSpc>
              <a:buFont typeface="Wingdings" pitchFamily="2" charset="2"/>
              <a:buChar char="ü"/>
            </a:pPr>
            <a:r>
              <a:rPr lang="uk-UA" dirty="0">
                <a:solidFill>
                  <a:schemeClr val="dk1"/>
                </a:solidFill>
              </a:rPr>
              <a:t>Медична сестра (1,5)</a:t>
            </a:r>
          </a:p>
          <a:p>
            <a:pPr>
              <a:lnSpc>
                <a:spcPct val="115000"/>
              </a:lnSpc>
              <a:buFont typeface="Wingdings" pitchFamily="2" charset="2"/>
              <a:buChar char="ü"/>
            </a:pPr>
            <a:r>
              <a:rPr lang="uk-UA" dirty="0">
                <a:ea typeface="Times New Roman"/>
                <a:cs typeface="Calibri"/>
              </a:rPr>
              <a:t>ФСР (4)</a:t>
            </a:r>
          </a:p>
          <a:p>
            <a:pPr>
              <a:lnSpc>
                <a:spcPct val="115000"/>
              </a:lnSpc>
              <a:buFont typeface="Wingdings" pitchFamily="2" charset="2"/>
              <a:buChar char="ü"/>
            </a:pPr>
            <a:r>
              <a:rPr lang="uk-UA" dirty="0" err="1">
                <a:ea typeface="Times New Roman"/>
                <a:cs typeface="Calibri"/>
              </a:rPr>
              <a:t>Юристконсульт</a:t>
            </a:r>
            <a:r>
              <a:rPr lang="uk-UA" dirty="0">
                <a:ea typeface="Times New Roman"/>
                <a:cs typeface="Calibri"/>
              </a:rPr>
              <a:t>(1)</a:t>
            </a:r>
          </a:p>
          <a:p>
            <a:pPr>
              <a:lnSpc>
                <a:spcPct val="115000"/>
              </a:lnSpc>
              <a:buFontTx/>
              <a:buChar char="-"/>
            </a:pPr>
            <a:endParaRPr lang="ru-RU" dirty="0">
              <a:ea typeface="Times New Roman"/>
              <a:cs typeface="Times New Roman"/>
            </a:endParaRPr>
          </a:p>
          <a:p>
            <a:endParaRPr lang="uk-UA" dirty="0"/>
          </a:p>
        </p:txBody>
      </p:sp>
      <p:graphicFrame>
        <p:nvGraphicFramePr>
          <p:cNvPr id="8" name="Таблица 7"/>
          <p:cNvGraphicFramePr>
            <a:graphicFrameLocks noGrp="1"/>
          </p:cNvGraphicFramePr>
          <p:nvPr/>
        </p:nvGraphicFramePr>
        <p:xfrm>
          <a:off x="8239140" y="1196752"/>
          <a:ext cx="3185452" cy="2487078"/>
        </p:xfrm>
        <a:graphic>
          <a:graphicData uri="http://schemas.openxmlformats.org/drawingml/2006/table">
            <a:tbl>
              <a:tblPr firstRow="1" bandRow="1">
                <a:tableStyleId>{5C22544A-7EE6-4342-B048-85BDC9FD1C3A}</a:tableStyleId>
              </a:tblPr>
              <a:tblGrid>
                <a:gridCol w="2145305">
                  <a:extLst>
                    <a:ext uri="{9D8B030D-6E8A-4147-A177-3AD203B41FA5}">
                      <a16:colId xmlns:a16="http://schemas.microsoft.com/office/drawing/2014/main" xmlns="" val="20000"/>
                    </a:ext>
                  </a:extLst>
                </a:gridCol>
                <a:gridCol w="1040147">
                  <a:extLst>
                    <a:ext uri="{9D8B030D-6E8A-4147-A177-3AD203B41FA5}">
                      <a16:colId xmlns:a16="http://schemas.microsoft.com/office/drawing/2014/main" xmlns="" val="20001"/>
                    </a:ext>
                  </a:extLst>
                </a:gridCol>
              </a:tblGrid>
              <a:tr h="307833">
                <a:tc>
                  <a:txBody>
                    <a:bodyPr/>
                    <a:lstStyle/>
                    <a:p>
                      <a:r>
                        <a:rPr lang="uk-UA" sz="1400" dirty="0"/>
                        <a:t>Назви громад</a:t>
                      </a:r>
                      <a:endParaRPr lang="ru-RU" sz="1400" dirty="0"/>
                    </a:p>
                  </a:txBody>
                  <a:tcPr/>
                </a:tc>
                <a:tc>
                  <a:txBody>
                    <a:bodyPr/>
                    <a:lstStyle/>
                    <a:p>
                      <a:r>
                        <a:rPr lang="uk-UA" sz="1200" dirty="0"/>
                        <a:t>Кількість введених шт. од.</a:t>
                      </a:r>
                      <a:endParaRPr lang="ru-RU" sz="1200" dirty="0"/>
                    </a:p>
                  </a:txBody>
                  <a:tcPr/>
                </a:tc>
                <a:extLst>
                  <a:ext uri="{0D108BD9-81ED-4DB2-BD59-A6C34878D82A}">
                    <a16:rowId xmlns:a16="http://schemas.microsoft.com/office/drawing/2014/main" xmlns="" val="10000"/>
                  </a:ext>
                </a:extLst>
              </a:tr>
              <a:tr h="3078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400" b="0" dirty="0">
                          <a:solidFill>
                            <a:schemeClr val="tx1"/>
                          </a:solidFill>
                          <a:latin typeface="+mn-lt"/>
                          <a:ea typeface="Times New Roman"/>
                          <a:cs typeface="Times New Roman"/>
                        </a:rPr>
                        <a:t>Ніжинська</a:t>
                      </a:r>
                      <a:endParaRPr lang="ru-RU" sz="1400" b="0" dirty="0">
                        <a:solidFill>
                          <a:schemeClr val="tx1"/>
                        </a:solidFill>
                      </a:endParaRPr>
                    </a:p>
                  </a:txBody>
                  <a:tcPr/>
                </a:tc>
                <a:tc>
                  <a:txBody>
                    <a:bodyPr/>
                    <a:lstStyle/>
                    <a:p>
                      <a:r>
                        <a:rPr lang="uk-UA" sz="1400" dirty="0"/>
                        <a:t>3</a:t>
                      </a:r>
                      <a:endParaRPr lang="ru-RU" sz="1400" dirty="0"/>
                    </a:p>
                  </a:txBody>
                  <a:tcPr/>
                </a:tc>
                <a:extLst>
                  <a:ext uri="{0D108BD9-81ED-4DB2-BD59-A6C34878D82A}">
                    <a16:rowId xmlns:a16="http://schemas.microsoft.com/office/drawing/2014/main" xmlns="" val="10001"/>
                  </a:ext>
                </a:extLst>
              </a:tr>
              <a:tr h="307833">
                <a:tc>
                  <a:txBody>
                    <a:bodyPr/>
                    <a:lstStyle/>
                    <a:p>
                      <a:r>
                        <a:rPr lang="uk-UA" sz="1400" b="0" dirty="0">
                          <a:solidFill>
                            <a:schemeClr val="tx1"/>
                          </a:solidFill>
                        </a:rPr>
                        <a:t>Михайло-Коцюбинська</a:t>
                      </a:r>
                      <a:endParaRPr lang="ru-RU" sz="1400" b="0" dirty="0">
                        <a:solidFill>
                          <a:schemeClr val="tx1"/>
                        </a:solidFill>
                      </a:endParaRPr>
                    </a:p>
                  </a:txBody>
                  <a:tcPr/>
                </a:tc>
                <a:tc>
                  <a:txBody>
                    <a:bodyPr/>
                    <a:lstStyle/>
                    <a:p>
                      <a:r>
                        <a:rPr lang="uk-UA" sz="1400" dirty="0"/>
                        <a:t>1</a:t>
                      </a:r>
                      <a:endParaRPr lang="ru-RU" sz="1400" dirty="0"/>
                    </a:p>
                  </a:txBody>
                  <a:tcPr/>
                </a:tc>
                <a:extLst>
                  <a:ext uri="{0D108BD9-81ED-4DB2-BD59-A6C34878D82A}">
                    <a16:rowId xmlns:a16="http://schemas.microsoft.com/office/drawing/2014/main" xmlns="" val="10002"/>
                  </a:ext>
                </a:extLst>
              </a:tr>
              <a:tr h="307833">
                <a:tc>
                  <a:txBody>
                    <a:bodyPr/>
                    <a:lstStyle/>
                    <a:p>
                      <a:r>
                        <a:rPr lang="uk-UA" sz="1400" dirty="0">
                          <a:solidFill>
                            <a:schemeClr val="tx1"/>
                          </a:solidFill>
                        </a:rPr>
                        <a:t>Ічнянська</a:t>
                      </a:r>
                      <a:endParaRPr lang="ru-RU" sz="1400" dirty="0">
                        <a:solidFill>
                          <a:schemeClr val="tx1"/>
                        </a:solidFill>
                      </a:endParaRPr>
                    </a:p>
                  </a:txBody>
                  <a:tcPr/>
                </a:tc>
                <a:tc>
                  <a:txBody>
                    <a:bodyPr/>
                    <a:lstStyle/>
                    <a:p>
                      <a:r>
                        <a:rPr lang="uk-UA" sz="1400" dirty="0"/>
                        <a:t>3,5</a:t>
                      </a:r>
                      <a:endParaRPr lang="ru-RU" sz="1400" dirty="0"/>
                    </a:p>
                  </a:txBody>
                  <a:tcPr/>
                </a:tc>
                <a:extLst>
                  <a:ext uri="{0D108BD9-81ED-4DB2-BD59-A6C34878D82A}">
                    <a16:rowId xmlns:a16="http://schemas.microsoft.com/office/drawing/2014/main" xmlns="" val="10003"/>
                  </a:ext>
                </a:extLst>
              </a:tr>
              <a:tr h="307833">
                <a:tc>
                  <a:txBody>
                    <a:bodyPr/>
                    <a:lstStyle/>
                    <a:p>
                      <a:r>
                        <a:rPr lang="uk-UA" sz="1400" dirty="0">
                          <a:solidFill>
                            <a:schemeClr val="tx1"/>
                          </a:solidFill>
                        </a:rPr>
                        <a:t>Білопільська</a:t>
                      </a:r>
                      <a:endParaRPr lang="ru-RU" sz="1400" dirty="0">
                        <a:solidFill>
                          <a:schemeClr val="tx1"/>
                        </a:solidFill>
                      </a:endParaRPr>
                    </a:p>
                  </a:txBody>
                  <a:tcPr/>
                </a:tc>
                <a:tc>
                  <a:txBody>
                    <a:bodyPr/>
                    <a:lstStyle/>
                    <a:p>
                      <a:r>
                        <a:rPr lang="uk-UA" sz="1400" dirty="0"/>
                        <a:t>1</a:t>
                      </a:r>
                      <a:endParaRPr lang="ru-RU" sz="1400" dirty="0"/>
                    </a:p>
                  </a:txBody>
                  <a:tcPr/>
                </a:tc>
                <a:extLst>
                  <a:ext uri="{0D108BD9-81ED-4DB2-BD59-A6C34878D82A}">
                    <a16:rowId xmlns:a16="http://schemas.microsoft.com/office/drawing/2014/main" xmlns="" val="10004"/>
                  </a:ext>
                </a:extLst>
              </a:tr>
              <a:tr h="307833">
                <a:tc>
                  <a:txBody>
                    <a:bodyPr/>
                    <a:lstStyle/>
                    <a:p>
                      <a:r>
                        <a:rPr lang="uk-UA" sz="1400" dirty="0" err="1">
                          <a:solidFill>
                            <a:schemeClr val="tx1"/>
                          </a:solidFill>
                        </a:rPr>
                        <a:t>Чернеччинська</a:t>
                      </a:r>
                      <a:endParaRPr lang="ru-RU" sz="1400" dirty="0">
                        <a:solidFill>
                          <a:schemeClr val="tx1"/>
                        </a:solidFill>
                      </a:endParaRPr>
                    </a:p>
                  </a:txBody>
                  <a:tcPr/>
                </a:tc>
                <a:tc>
                  <a:txBody>
                    <a:bodyPr/>
                    <a:lstStyle/>
                    <a:p>
                      <a:r>
                        <a:rPr lang="uk-UA" sz="1400" dirty="0"/>
                        <a:t>2</a:t>
                      </a:r>
                      <a:endParaRPr lang="ru-RU" sz="1400" dirty="0"/>
                    </a:p>
                  </a:txBody>
                  <a:tcPr/>
                </a:tc>
                <a:extLst>
                  <a:ext uri="{0D108BD9-81ED-4DB2-BD59-A6C34878D82A}">
                    <a16:rowId xmlns:a16="http://schemas.microsoft.com/office/drawing/2014/main" xmlns="" val="10005"/>
                  </a:ext>
                </a:extLst>
              </a:tr>
              <a:tr h="307833">
                <a:tc>
                  <a:txBody>
                    <a:bodyPr/>
                    <a:lstStyle/>
                    <a:p>
                      <a:r>
                        <a:rPr lang="uk-UA" sz="1400" dirty="0">
                          <a:solidFill>
                            <a:schemeClr val="tx1"/>
                          </a:solidFill>
                        </a:rPr>
                        <a:t>Роменська</a:t>
                      </a:r>
                      <a:endParaRPr lang="ru-RU" sz="1400" dirty="0">
                        <a:solidFill>
                          <a:schemeClr val="tx1"/>
                        </a:solidFill>
                      </a:endParaRPr>
                    </a:p>
                  </a:txBody>
                  <a:tcPr/>
                </a:tc>
                <a:tc>
                  <a:txBody>
                    <a:bodyPr/>
                    <a:lstStyle/>
                    <a:p>
                      <a:r>
                        <a:rPr lang="uk-UA" sz="1400" dirty="0"/>
                        <a:t>2</a:t>
                      </a:r>
                      <a:endParaRPr lang="ru-RU" sz="1400" dirty="0"/>
                    </a:p>
                  </a:txBody>
                  <a:tcPr/>
                </a:tc>
                <a:extLst>
                  <a:ext uri="{0D108BD9-81ED-4DB2-BD59-A6C34878D82A}">
                    <a16:rowId xmlns:a16="http://schemas.microsoft.com/office/drawing/2014/main" xmlns="" val="10006"/>
                  </a:ext>
                </a:extLst>
              </a:tr>
            </a:tbl>
          </a:graphicData>
        </a:graphic>
      </p:graphicFrame>
      <p:pic>
        <p:nvPicPr>
          <p:cNvPr id="10" name="Рисунок 9">
            <a:extLst>
              <a:ext uri="{FF2B5EF4-FFF2-40B4-BE49-F238E27FC236}">
                <a16:creationId xmlns:a16="http://schemas.microsoft.com/office/drawing/2014/main" xmlns="" id="{F91C2AEA-C1B8-47CC-882B-31C947BC8C5C}"/>
              </a:ext>
            </a:extLst>
          </p:cNvPr>
          <p:cNvPicPr>
            <a:picLocks noChangeAspect="1"/>
          </p:cNvPicPr>
          <p:nvPr/>
        </p:nvPicPr>
        <p:blipFill>
          <a:blip r:embed="rId3" cstate="print"/>
          <a:stretch>
            <a:fillRect/>
          </a:stretch>
        </p:blipFill>
        <p:spPr>
          <a:xfrm>
            <a:off x="9192344" y="4005064"/>
            <a:ext cx="2207568" cy="2750376"/>
          </a:xfrm>
          <a:prstGeom prst="rect">
            <a:avLst/>
          </a:prstGeom>
          <a:ln>
            <a:noFill/>
          </a:ln>
          <a:effectLst>
            <a:softEdge rad="317500"/>
          </a:effectLst>
        </p:spPr>
      </p:pic>
      <p:pic>
        <p:nvPicPr>
          <p:cNvPr id="11" name="Объект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27848" y="3645024"/>
            <a:ext cx="3462360" cy="2636656"/>
          </a:xfrm>
          <a:prstGeom prst="rect">
            <a:avLst/>
          </a:prstGeom>
          <a:ln>
            <a:noFill/>
          </a:ln>
          <a:effectLst>
            <a:softEdge rad="63500"/>
          </a:effec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703512" y="116632"/>
            <a:ext cx="9433048" cy="687611"/>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92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2400" b="1" i="1" u="none" strike="noStrike" kern="1200" cap="none" spc="0" normalizeH="0" baseline="0" noProof="0" dirty="0">
                <a:ln>
                  <a:noFill/>
                </a:ln>
                <a:solidFill>
                  <a:schemeClr val="tx1"/>
                </a:solidFill>
                <a:effectLst/>
                <a:uLnTx/>
                <a:uFillTx/>
                <a:latin typeface="+mn-lt"/>
                <a:ea typeface="+mn-ea"/>
                <a:cs typeface="+mn-cs"/>
              </a:rPr>
              <a:t>Розроблено методичні рекомендації: </a:t>
            </a:r>
            <a:r>
              <a:rPr kumimoji="0" lang="uk-UA" sz="2400" b="1" i="1" u="none" strike="noStrike" kern="1200" cap="none" spc="0" normalizeH="0" baseline="0" noProof="0" dirty="0" err="1" smtClean="0">
                <a:ln>
                  <a:noFill/>
                </a:ln>
                <a:solidFill>
                  <a:schemeClr val="tx1"/>
                </a:solidFill>
                <a:effectLst/>
                <a:uLnTx/>
                <a:uFillTx/>
                <a:latin typeface="+mn-lt"/>
                <a:ea typeface="+mn-ea"/>
                <a:cs typeface="+mn-cs"/>
              </a:rPr>
              <a:t>“Супервізія</a:t>
            </a:r>
            <a:r>
              <a:rPr kumimoji="0" lang="uk-UA" sz="2400" b="1" i="1" u="none" strike="noStrike" kern="1200" cap="none" spc="0" normalizeH="0" baseline="0" noProof="0" dirty="0" smtClean="0">
                <a:ln>
                  <a:noFill/>
                </a:ln>
                <a:solidFill>
                  <a:schemeClr val="tx1"/>
                </a:solidFill>
                <a:effectLst/>
                <a:uLnTx/>
                <a:uFillTx/>
                <a:latin typeface="+mn-lt"/>
                <a:ea typeface="+mn-ea"/>
                <a:cs typeface="+mn-cs"/>
              </a:rPr>
              <a:t> </a:t>
            </a:r>
            <a:r>
              <a:rPr kumimoji="0" lang="uk-UA" sz="2400" b="1" i="1" u="none" strike="noStrike" kern="1200" cap="none" spc="0" normalizeH="0" baseline="0" noProof="0" dirty="0">
                <a:ln>
                  <a:noFill/>
                </a:ln>
                <a:solidFill>
                  <a:schemeClr val="tx1"/>
                </a:solidFill>
                <a:effectLst/>
                <a:uLnTx/>
                <a:uFillTx/>
                <a:latin typeface="+mn-lt"/>
                <a:ea typeface="+mn-ea"/>
                <a:cs typeface="+mn-cs"/>
              </a:rPr>
              <a:t>в соціальній </a:t>
            </a:r>
            <a:r>
              <a:rPr kumimoji="0" lang="uk-UA" sz="2400" b="1" i="1" u="none" strike="noStrike" kern="1200" cap="none" spc="0" normalizeH="0" baseline="0" noProof="0" dirty="0" err="1" smtClean="0">
                <a:ln>
                  <a:noFill/>
                </a:ln>
                <a:solidFill>
                  <a:schemeClr val="tx1"/>
                </a:solidFill>
                <a:effectLst/>
                <a:uLnTx/>
                <a:uFillTx/>
                <a:latin typeface="+mn-lt"/>
                <a:ea typeface="+mn-ea"/>
                <a:cs typeface="+mn-cs"/>
              </a:rPr>
              <a:t>роботі”</a:t>
            </a:r>
            <a:endParaRPr kumimoji="0" lang="uk-UA" sz="2400" b="1" i="1" u="none" strike="noStrike" kern="1200" cap="none" spc="0" normalizeH="0" baseline="0" noProof="0" dirty="0">
              <a:ln>
                <a:noFill/>
              </a:ln>
              <a:solidFill>
                <a:schemeClr val="tx1"/>
              </a:solidFill>
              <a:effectLst/>
              <a:uLnTx/>
              <a:uFillTx/>
              <a:latin typeface="+mn-lt"/>
              <a:ea typeface="+mn-ea"/>
              <a:cs typeface="+mn-cs"/>
            </a:endParaRPr>
          </a:p>
        </p:txBody>
      </p:sp>
      <p:sp>
        <p:nvSpPr>
          <p:cNvPr id="6" name="Содержимое 2"/>
          <p:cNvSpPr txBox="1">
            <a:spLocks/>
          </p:cNvSpPr>
          <p:nvPr/>
        </p:nvSpPr>
        <p:spPr>
          <a:xfrm>
            <a:off x="694184" y="2204864"/>
            <a:ext cx="3457600" cy="4351338"/>
          </a:xfrm>
          <a:prstGeom prst="rect">
            <a:avLst/>
          </a:prstGeom>
        </p:spPr>
        <p:txBody>
          <a:bodyPr vert="horz" lIns="91440" tIns="45720" rIns="91440" bIns="45720" rtlCol="0">
            <a:noAutofit/>
          </a:bodyPr>
          <a:lstStyle/>
          <a:p>
            <a:endParaRPr kumimoji="0" lang="ru-RU" sz="1800" b="0" i="0" u="none" strike="noStrike" kern="1200" cap="none" spc="0" normalizeH="0" baseline="0" noProof="0" dirty="0">
              <a:ln>
                <a:noFill/>
              </a:ln>
              <a:solidFill>
                <a:srgbClr val="002060"/>
              </a:solidFill>
              <a:effectLst/>
              <a:uLnTx/>
              <a:uFillTx/>
              <a:latin typeface="+mn-lt"/>
              <a:ea typeface="+mn-ea"/>
              <a:cs typeface="+mn-cs"/>
            </a:endParaRPr>
          </a:p>
        </p:txBody>
      </p:sp>
      <p:sp>
        <p:nvSpPr>
          <p:cNvPr id="9" name="Freeform 16"/>
          <p:cNvSpPr>
            <a:spLocks/>
          </p:cNvSpPr>
          <p:nvPr/>
        </p:nvSpPr>
        <p:spPr bwMode="auto">
          <a:xfrm>
            <a:off x="119336" y="188640"/>
            <a:ext cx="1512168"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6</a:t>
            </a:r>
            <a:endParaRPr lang="ru-RU" sz="2000" b="1" dirty="0"/>
          </a:p>
        </p:txBody>
      </p:sp>
      <p:sp>
        <p:nvSpPr>
          <p:cNvPr id="3" name="Объект 2">
            <a:extLst>
              <a:ext uri="{FF2B5EF4-FFF2-40B4-BE49-F238E27FC236}">
                <a16:creationId xmlns:a16="http://schemas.microsoft.com/office/drawing/2014/main" xmlns="" id="{1120A5DE-2FB7-651D-EA83-698221530211}"/>
              </a:ext>
            </a:extLst>
          </p:cNvPr>
          <p:cNvSpPr>
            <a:spLocks noGrp="1"/>
          </p:cNvSpPr>
          <p:nvPr>
            <p:ph idx="1"/>
          </p:nvPr>
        </p:nvSpPr>
        <p:spPr>
          <a:xfrm>
            <a:off x="5881686" y="1500174"/>
            <a:ext cx="5143536" cy="4818836"/>
          </a:xfrm>
        </p:spPr>
        <p:txBody>
          <a:bodyPr>
            <a:normAutofit fontScale="32500" lnSpcReduction="20000"/>
          </a:bodyPr>
          <a:lstStyle/>
          <a:p>
            <a:pPr>
              <a:spcBef>
                <a:spcPts val="600"/>
              </a:spcBef>
              <a:buNone/>
            </a:pPr>
            <a:r>
              <a:rPr lang="uk-UA" sz="6400" b="1" dirty="0">
                <a:solidFill>
                  <a:schemeClr val="tx1"/>
                </a:solidFill>
              </a:rPr>
              <a:t>Методичні рекомендації  містять:</a:t>
            </a:r>
            <a:endParaRPr lang="ru-RU" sz="6400" b="1" dirty="0">
              <a:solidFill>
                <a:schemeClr val="tx1"/>
              </a:solidFill>
            </a:endParaRPr>
          </a:p>
          <a:p>
            <a:pPr lvl="0">
              <a:spcBef>
                <a:spcPts val="600"/>
              </a:spcBef>
              <a:buNone/>
            </a:pPr>
            <a:r>
              <a:rPr lang="ru-RU" sz="6400" dirty="0">
                <a:solidFill>
                  <a:schemeClr val="tx1"/>
                </a:solidFill>
              </a:rPr>
              <a:t>1. </a:t>
            </a:r>
            <a:r>
              <a:rPr lang="ru-RU" sz="6400" dirty="0" err="1">
                <a:solidFill>
                  <a:schemeClr val="tx1"/>
                </a:solidFill>
              </a:rPr>
              <a:t>Ключову</a:t>
            </a:r>
            <a:r>
              <a:rPr lang="ru-RU" sz="6400" dirty="0">
                <a:solidFill>
                  <a:schemeClr val="tx1"/>
                </a:solidFill>
              </a:rPr>
              <a:t> характеристику </a:t>
            </a:r>
            <a:r>
              <a:rPr lang="ru-RU" sz="6400" dirty="0" err="1">
                <a:solidFill>
                  <a:schemeClr val="tx1"/>
                </a:solidFill>
              </a:rPr>
              <a:t>супервізії</a:t>
            </a:r>
            <a:endParaRPr lang="ru-RU" sz="6400" dirty="0">
              <a:solidFill>
                <a:schemeClr val="tx1"/>
              </a:solidFill>
            </a:endParaRPr>
          </a:p>
          <a:p>
            <a:pPr lvl="0">
              <a:spcBef>
                <a:spcPts val="600"/>
              </a:spcBef>
              <a:buNone/>
            </a:pPr>
            <a:r>
              <a:rPr lang="ru-RU" sz="6400" dirty="0">
                <a:solidFill>
                  <a:schemeClr val="tx1"/>
                </a:solidFill>
              </a:rPr>
              <a:t>2. </a:t>
            </a:r>
            <a:r>
              <a:rPr lang="ru-RU" sz="6400" dirty="0" err="1">
                <a:solidFill>
                  <a:schemeClr val="tx1"/>
                </a:solidFill>
              </a:rPr>
              <a:t>Визначення</a:t>
            </a:r>
            <a:r>
              <a:rPr lang="ru-RU" sz="6400" dirty="0">
                <a:solidFill>
                  <a:schemeClr val="tx1"/>
                </a:solidFill>
              </a:rPr>
              <a:t> </a:t>
            </a:r>
            <a:r>
              <a:rPr lang="ru-RU" sz="6400" dirty="0" err="1">
                <a:solidFill>
                  <a:schemeClr val="tx1"/>
                </a:solidFill>
              </a:rPr>
              <a:t>супервізії</a:t>
            </a:r>
            <a:endParaRPr lang="ru-RU" sz="6400" dirty="0">
              <a:solidFill>
                <a:schemeClr val="tx1"/>
              </a:solidFill>
            </a:endParaRPr>
          </a:p>
          <a:p>
            <a:pPr lvl="0">
              <a:spcBef>
                <a:spcPts val="600"/>
              </a:spcBef>
              <a:buNone/>
            </a:pPr>
            <a:r>
              <a:rPr lang="ru-RU" sz="6400" dirty="0">
                <a:solidFill>
                  <a:schemeClr val="tx1"/>
                </a:solidFill>
              </a:rPr>
              <a:t>3. </a:t>
            </a:r>
            <a:r>
              <a:rPr lang="ru-RU" sz="6400" dirty="0" err="1">
                <a:solidFill>
                  <a:schemeClr val="tx1"/>
                </a:solidFill>
              </a:rPr>
              <a:t>Завдання</a:t>
            </a:r>
            <a:r>
              <a:rPr lang="ru-RU" sz="6400" dirty="0">
                <a:solidFill>
                  <a:schemeClr val="tx1"/>
                </a:solidFill>
              </a:rPr>
              <a:t> </a:t>
            </a:r>
            <a:r>
              <a:rPr lang="ru-RU" sz="6400" dirty="0" err="1">
                <a:solidFill>
                  <a:schemeClr val="tx1"/>
                </a:solidFill>
              </a:rPr>
              <a:t>супервізії</a:t>
            </a:r>
            <a:endParaRPr lang="ru-RU" sz="6400" dirty="0">
              <a:solidFill>
                <a:schemeClr val="tx1"/>
              </a:solidFill>
            </a:endParaRPr>
          </a:p>
          <a:p>
            <a:pPr lvl="0">
              <a:spcBef>
                <a:spcPts val="600"/>
              </a:spcBef>
              <a:buNone/>
            </a:pPr>
            <a:r>
              <a:rPr lang="ru-RU" sz="6400" dirty="0">
                <a:solidFill>
                  <a:schemeClr val="tx1"/>
                </a:solidFill>
              </a:rPr>
              <a:t>4. </a:t>
            </a:r>
            <a:r>
              <a:rPr lang="ru-RU" sz="6400" dirty="0" err="1">
                <a:solidFill>
                  <a:schemeClr val="tx1"/>
                </a:solidFill>
              </a:rPr>
              <a:t>Функції</a:t>
            </a:r>
            <a:r>
              <a:rPr lang="ru-RU" sz="6400" dirty="0">
                <a:solidFill>
                  <a:schemeClr val="tx1"/>
                </a:solidFill>
              </a:rPr>
              <a:t> </a:t>
            </a:r>
            <a:r>
              <a:rPr lang="ru-RU" sz="6400" dirty="0" err="1">
                <a:solidFill>
                  <a:schemeClr val="tx1"/>
                </a:solidFill>
              </a:rPr>
              <a:t>супервізії</a:t>
            </a:r>
            <a:endParaRPr lang="ru-RU" sz="6400" dirty="0">
              <a:solidFill>
                <a:schemeClr val="tx1"/>
              </a:solidFill>
            </a:endParaRPr>
          </a:p>
          <a:p>
            <a:pPr lvl="0">
              <a:spcBef>
                <a:spcPts val="600"/>
              </a:spcBef>
              <a:buNone/>
            </a:pPr>
            <a:r>
              <a:rPr lang="ru-RU" sz="6400" dirty="0">
                <a:solidFill>
                  <a:schemeClr val="tx1"/>
                </a:solidFill>
              </a:rPr>
              <a:t>5. </a:t>
            </a:r>
            <a:r>
              <a:rPr lang="ru-RU" sz="6400" dirty="0" err="1">
                <a:solidFill>
                  <a:schemeClr val="tx1"/>
                </a:solidFill>
              </a:rPr>
              <a:t>Стандарти</a:t>
            </a:r>
            <a:r>
              <a:rPr lang="ru-RU" sz="6400" dirty="0">
                <a:solidFill>
                  <a:schemeClr val="tx1"/>
                </a:solidFill>
              </a:rPr>
              <a:t> та </a:t>
            </a:r>
            <a:r>
              <a:rPr lang="ru-RU" sz="6400" dirty="0" err="1">
                <a:solidFill>
                  <a:schemeClr val="tx1"/>
                </a:solidFill>
              </a:rPr>
              <a:t>приниципи</a:t>
            </a:r>
            <a:endParaRPr lang="ru-RU" sz="6400" dirty="0">
              <a:solidFill>
                <a:schemeClr val="tx1"/>
              </a:solidFill>
            </a:endParaRPr>
          </a:p>
          <a:p>
            <a:pPr lvl="0">
              <a:spcBef>
                <a:spcPts val="600"/>
              </a:spcBef>
              <a:buNone/>
            </a:pPr>
            <a:r>
              <a:rPr lang="ru-RU" sz="6400" dirty="0">
                <a:solidFill>
                  <a:schemeClr val="tx1"/>
                </a:solidFill>
              </a:rPr>
              <a:t>6. </a:t>
            </a:r>
            <a:r>
              <a:rPr lang="ru-RU" sz="6400" dirty="0" err="1">
                <a:solidFill>
                  <a:schemeClr val="tx1"/>
                </a:solidFill>
              </a:rPr>
              <a:t>Моделі</a:t>
            </a:r>
            <a:r>
              <a:rPr lang="ru-RU" sz="6400" dirty="0">
                <a:solidFill>
                  <a:schemeClr val="tx1"/>
                </a:solidFill>
              </a:rPr>
              <a:t> </a:t>
            </a:r>
            <a:r>
              <a:rPr lang="ru-RU" sz="6400" dirty="0" err="1">
                <a:solidFill>
                  <a:schemeClr val="tx1"/>
                </a:solidFill>
              </a:rPr>
              <a:t>супервізії</a:t>
            </a:r>
            <a:endParaRPr lang="ru-RU" sz="6400" dirty="0">
              <a:solidFill>
                <a:schemeClr val="tx1"/>
              </a:solidFill>
            </a:endParaRPr>
          </a:p>
          <a:p>
            <a:pPr lvl="0">
              <a:spcBef>
                <a:spcPts val="600"/>
              </a:spcBef>
              <a:buNone/>
            </a:pPr>
            <a:r>
              <a:rPr lang="ru-RU" sz="6400" dirty="0">
                <a:solidFill>
                  <a:schemeClr val="tx1"/>
                </a:solidFill>
              </a:rPr>
              <a:t>7. </a:t>
            </a:r>
            <a:r>
              <a:rPr lang="ru-RU" sz="6400" dirty="0" err="1">
                <a:solidFill>
                  <a:schemeClr val="tx1"/>
                </a:solidFill>
              </a:rPr>
              <a:t>Компоненти</a:t>
            </a:r>
            <a:r>
              <a:rPr lang="ru-RU" sz="6400" dirty="0">
                <a:solidFill>
                  <a:schemeClr val="tx1"/>
                </a:solidFill>
              </a:rPr>
              <a:t> стилю </a:t>
            </a:r>
            <a:r>
              <a:rPr lang="ru-RU" sz="6400" dirty="0" err="1">
                <a:solidFill>
                  <a:schemeClr val="tx1"/>
                </a:solidFill>
              </a:rPr>
              <a:t>супервізора</a:t>
            </a:r>
            <a:endParaRPr lang="ru-RU" sz="6400" dirty="0">
              <a:solidFill>
                <a:schemeClr val="tx1"/>
              </a:solidFill>
            </a:endParaRPr>
          </a:p>
          <a:p>
            <a:pPr lvl="0">
              <a:spcBef>
                <a:spcPts val="600"/>
              </a:spcBef>
              <a:buNone/>
            </a:pPr>
            <a:r>
              <a:rPr lang="ru-RU" sz="6400" dirty="0">
                <a:solidFill>
                  <a:schemeClr val="tx1"/>
                </a:solidFill>
              </a:rPr>
              <a:t>8. </a:t>
            </a:r>
            <a:r>
              <a:rPr lang="ru-RU" sz="6400" dirty="0" err="1">
                <a:solidFill>
                  <a:schemeClr val="tx1"/>
                </a:solidFill>
              </a:rPr>
              <a:t>Форми</a:t>
            </a:r>
            <a:r>
              <a:rPr lang="ru-RU" sz="6400" dirty="0">
                <a:solidFill>
                  <a:schemeClr val="tx1"/>
                </a:solidFill>
              </a:rPr>
              <a:t> </a:t>
            </a:r>
            <a:r>
              <a:rPr lang="ru-RU" sz="6400" dirty="0" err="1">
                <a:solidFill>
                  <a:schemeClr val="tx1"/>
                </a:solidFill>
              </a:rPr>
              <a:t>супервізійної</a:t>
            </a:r>
            <a:r>
              <a:rPr lang="ru-RU" sz="6400" dirty="0">
                <a:solidFill>
                  <a:schemeClr val="tx1"/>
                </a:solidFill>
              </a:rPr>
              <a:t> </a:t>
            </a:r>
            <a:r>
              <a:rPr lang="ru-RU" sz="6400" dirty="0" err="1">
                <a:solidFill>
                  <a:schemeClr val="tx1"/>
                </a:solidFill>
              </a:rPr>
              <a:t>роботи</a:t>
            </a:r>
            <a:endParaRPr lang="ru-RU" sz="6400" dirty="0">
              <a:solidFill>
                <a:schemeClr val="tx1"/>
              </a:solidFill>
            </a:endParaRPr>
          </a:p>
          <a:p>
            <a:pPr lvl="0">
              <a:spcBef>
                <a:spcPts val="600"/>
              </a:spcBef>
              <a:buNone/>
            </a:pPr>
            <a:r>
              <a:rPr lang="ru-RU" sz="6400" dirty="0">
                <a:solidFill>
                  <a:schemeClr val="tx1"/>
                </a:solidFill>
              </a:rPr>
              <a:t>9. </a:t>
            </a:r>
            <a:r>
              <a:rPr lang="ru-RU" sz="6400" dirty="0" err="1">
                <a:solidFill>
                  <a:schemeClr val="tx1"/>
                </a:solidFill>
              </a:rPr>
              <a:t>Етапи</a:t>
            </a:r>
            <a:r>
              <a:rPr lang="ru-RU" sz="6400" dirty="0">
                <a:solidFill>
                  <a:schemeClr val="tx1"/>
                </a:solidFill>
              </a:rPr>
              <a:t>, тематику </a:t>
            </a:r>
            <a:r>
              <a:rPr lang="ru-RU" sz="6400" dirty="0" err="1">
                <a:solidFill>
                  <a:schemeClr val="tx1"/>
                </a:solidFill>
              </a:rPr>
              <a:t>супервізійних</a:t>
            </a:r>
            <a:r>
              <a:rPr lang="ru-RU" sz="6400" dirty="0">
                <a:solidFill>
                  <a:schemeClr val="tx1"/>
                </a:solidFill>
              </a:rPr>
              <a:t> </a:t>
            </a:r>
            <a:r>
              <a:rPr lang="ru-RU" sz="6400" dirty="0" err="1">
                <a:solidFill>
                  <a:schemeClr val="tx1"/>
                </a:solidFill>
              </a:rPr>
              <a:t>нарад</a:t>
            </a:r>
            <a:r>
              <a:rPr lang="ru-RU" sz="6400" dirty="0">
                <a:solidFill>
                  <a:schemeClr val="tx1"/>
                </a:solidFill>
              </a:rPr>
              <a:t> </a:t>
            </a:r>
          </a:p>
          <a:p>
            <a:pPr lvl="0">
              <a:spcBef>
                <a:spcPts val="600"/>
              </a:spcBef>
              <a:buNone/>
            </a:pPr>
            <a:r>
              <a:rPr lang="ru-RU" sz="6400" dirty="0">
                <a:solidFill>
                  <a:schemeClr val="tx1"/>
                </a:solidFill>
              </a:rPr>
              <a:t>10. </a:t>
            </a:r>
            <a:r>
              <a:rPr lang="ru-RU" sz="6400" dirty="0" err="1">
                <a:solidFill>
                  <a:schemeClr val="tx1"/>
                </a:solidFill>
              </a:rPr>
              <a:t>Професійні</a:t>
            </a:r>
            <a:r>
              <a:rPr lang="ru-RU" sz="6400" dirty="0">
                <a:solidFill>
                  <a:schemeClr val="tx1"/>
                </a:solidFill>
              </a:rPr>
              <a:t> записи в </a:t>
            </a:r>
            <a:r>
              <a:rPr lang="ru-RU" sz="6400" dirty="0" err="1">
                <a:solidFill>
                  <a:schemeClr val="tx1"/>
                </a:solidFill>
              </a:rPr>
              <a:t>супервізії</a:t>
            </a:r>
            <a:endParaRPr lang="ru-RU" sz="6400" dirty="0">
              <a:solidFill>
                <a:schemeClr val="tx1"/>
              </a:solidFill>
            </a:endParaRPr>
          </a:p>
          <a:p>
            <a:pPr lvl="0">
              <a:spcBef>
                <a:spcPts val="600"/>
              </a:spcBef>
              <a:buNone/>
            </a:pPr>
            <a:r>
              <a:rPr lang="ru-RU" sz="6400" dirty="0">
                <a:solidFill>
                  <a:schemeClr val="tx1"/>
                </a:solidFill>
              </a:rPr>
              <a:t>11. </a:t>
            </a:r>
            <a:r>
              <a:rPr lang="ru-RU" sz="6400" dirty="0" err="1">
                <a:solidFill>
                  <a:schemeClr val="tx1"/>
                </a:solidFill>
              </a:rPr>
              <a:t>Рефлексію</a:t>
            </a:r>
            <a:r>
              <a:rPr lang="ru-RU" sz="6400" dirty="0">
                <a:solidFill>
                  <a:schemeClr val="tx1"/>
                </a:solidFill>
              </a:rPr>
              <a:t>  до та </a:t>
            </a:r>
            <a:r>
              <a:rPr lang="ru-RU" sz="6400" dirty="0" err="1">
                <a:solidFill>
                  <a:schemeClr val="tx1"/>
                </a:solidFill>
              </a:rPr>
              <a:t>після</a:t>
            </a:r>
            <a:r>
              <a:rPr lang="ru-RU" sz="6400" dirty="0">
                <a:solidFill>
                  <a:schemeClr val="tx1"/>
                </a:solidFill>
              </a:rPr>
              <a:t> </a:t>
            </a:r>
            <a:r>
              <a:rPr lang="ru-RU" sz="6400" dirty="0" err="1">
                <a:solidFill>
                  <a:schemeClr val="tx1"/>
                </a:solidFill>
              </a:rPr>
              <a:t>супервізії</a:t>
            </a:r>
            <a:endParaRPr lang="ru-RU" sz="6400" dirty="0">
              <a:solidFill>
                <a:schemeClr val="tx1"/>
              </a:solidFill>
            </a:endParaRPr>
          </a:p>
          <a:p>
            <a:pPr lvl="0">
              <a:spcBef>
                <a:spcPts val="600"/>
              </a:spcBef>
              <a:buNone/>
            </a:pPr>
            <a:r>
              <a:rPr lang="uk-UA" sz="6400" dirty="0">
                <a:solidFill>
                  <a:schemeClr val="tx1"/>
                </a:solidFill>
              </a:rPr>
              <a:t>12. Додатки(практики та вправи) </a:t>
            </a:r>
            <a:endParaRPr lang="ru-RU" sz="6400" dirty="0">
              <a:solidFill>
                <a:schemeClr val="tx1"/>
              </a:solidFill>
            </a:endParaRPr>
          </a:p>
          <a:p>
            <a:pPr>
              <a:spcBef>
                <a:spcPts val="600"/>
              </a:spcBef>
            </a:pPr>
            <a:endParaRPr lang="uk-UA" sz="4300" dirty="0">
              <a:solidFill>
                <a:schemeClr val="tx1"/>
              </a:solidFill>
            </a:endParaRPr>
          </a:p>
        </p:txBody>
      </p:sp>
      <p:sp>
        <p:nvSpPr>
          <p:cNvPr id="1026" name="Rectangle 2"/>
          <p:cNvSpPr>
            <a:spLocks noChangeArrowheads="1"/>
          </p:cNvSpPr>
          <p:nvPr/>
        </p:nvSpPr>
        <p:spPr bwMode="auto">
          <a:xfrm>
            <a:off x="738150" y="1071546"/>
            <a:ext cx="4286280" cy="255454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600" b="1" i="1" u="none" strike="noStrike" cap="none" normalizeH="0" baseline="0" dirty="0" err="1">
                <a:ln>
                  <a:noFill/>
                </a:ln>
                <a:solidFill>
                  <a:srgbClr val="002060"/>
                </a:solidFill>
                <a:effectLst/>
                <a:latin typeface="Arial" pitchFamily="34" charset="0"/>
                <a:ea typeface="Times New Roman" pitchFamily="18" charset="0"/>
                <a:cs typeface="Arial" pitchFamily="34" charset="0"/>
              </a:rPr>
              <a:t>Супервізія</a:t>
            </a:r>
            <a:r>
              <a:rPr kumimoji="0" lang="uk-UA" sz="1600" b="1" i="1" u="none" strike="noStrike" cap="none" normalizeH="0" baseline="0" dirty="0">
                <a:ln>
                  <a:noFill/>
                </a:ln>
                <a:solidFill>
                  <a:srgbClr val="002060"/>
                </a:solidFill>
                <a:effectLst/>
                <a:latin typeface="Arial" pitchFamily="34" charset="0"/>
                <a:ea typeface="Times New Roman" pitchFamily="18" charset="0"/>
                <a:cs typeface="Arial" pitchFamily="34" charset="0"/>
              </a:rPr>
              <a:t> - обов</a:t>
            </a:r>
            <a:r>
              <a:rPr kumimoji="0" lang="uk-UA" sz="1600" b="1" i="1" u="none" strike="noStrike" cap="none" normalizeH="0" baseline="0" dirty="0">
                <a:ln>
                  <a:noFill/>
                </a:ln>
                <a:solidFill>
                  <a:srgbClr val="002060"/>
                </a:solidFill>
                <a:effectLst/>
                <a:latin typeface="Calibri"/>
                <a:ea typeface="Times New Roman" pitchFamily="18" charset="0"/>
                <a:cs typeface="Arial" pitchFamily="34" charset="0"/>
              </a:rPr>
              <a:t>’</a:t>
            </a:r>
            <a:r>
              <a:rPr kumimoji="0" lang="uk-UA" sz="1600" b="1" i="1" u="none" strike="noStrike" cap="none" normalizeH="0" baseline="0" dirty="0">
                <a:ln>
                  <a:noFill/>
                </a:ln>
                <a:solidFill>
                  <a:srgbClr val="002060"/>
                </a:solidFill>
                <a:effectLst/>
                <a:latin typeface="Arial" pitchFamily="34" charset="0"/>
                <a:ea typeface="Times New Roman" pitchFamily="18" charset="0"/>
                <a:cs typeface="Arial" pitchFamily="34" charset="0"/>
              </a:rPr>
              <a:t>язкова складова професійної діяльності фахівців у сфері соціальної роботи, враховуючи складні умови їхньої праці, значне психологічне навантаження, роботу в стресовому середовищі, нерівномірний графік роботи, а також часті випадки професійного вигорання.</a:t>
            </a:r>
          </a:p>
          <a:p>
            <a:pPr lvl="0" algn="just" fontAlgn="base">
              <a:spcBef>
                <a:spcPct val="0"/>
              </a:spcBef>
              <a:spcAft>
                <a:spcPct val="0"/>
              </a:spcAft>
            </a:pPr>
            <a:endParaRPr kumimoji="0" lang="uk-UA" sz="1600" b="0" i="0" u="none" strike="noStrike" cap="none" normalizeH="0" baseline="0" dirty="0">
              <a:ln>
                <a:noFill/>
              </a:ln>
              <a:solidFill>
                <a:schemeClr val="tx1"/>
              </a:solidFill>
              <a:effectLst/>
              <a:latin typeface="Arial" pitchFamily="34" charset="0"/>
              <a:cs typeface="Arial" pitchFamily="34" charset="0"/>
            </a:endParaRPr>
          </a:p>
        </p:txBody>
      </p:sp>
      <p:pic>
        <p:nvPicPr>
          <p:cNvPr id="2" name="Рисунок 1" descr="Изображение выглядит как человек, в помещении, одежда, стена&#10;&#10;Автоматически созданное описание">
            <a:extLst>
              <a:ext uri="{FF2B5EF4-FFF2-40B4-BE49-F238E27FC236}">
                <a16:creationId xmlns:a16="http://schemas.microsoft.com/office/drawing/2014/main" xmlns="" id="{DBC2EC04-63C5-C914-D2A4-3499CEFA2AE6}"/>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83817" y="3789040"/>
            <a:ext cx="2994945" cy="216024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703512" y="188640"/>
            <a:ext cx="9217024" cy="811468"/>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47500" lnSpcReduction="20000"/>
          </a:bodyPr>
          <a:lstStyle/>
          <a:p>
            <a:pPr algn="ctr">
              <a:lnSpc>
                <a:spcPct val="120000"/>
              </a:lnSpc>
              <a:spcBef>
                <a:spcPct val="0"/>
              </a:spcBef>
              <a:defRPr/>
            </a:pPr>
            <a:r>
              <a:rPr kumimoji="0" lang="uk-UA" sz="3800" b="1" i="1" u="none" strike="noStrike" kern="1200" cap="none" spc="0" normalizeH="0" baseline="0" noProof="0" dirty="0">
                <a:ln>
                  <a:noFill/>
                </a:ln>
                <a:solidFill>
                  <a:schemeClr val="tx1"/>
                </a:solidFill>
                <a:effectLst/>
                <a:uLnTx/>
                <a:uFillTx/>
                <a:latin typeface="+mn-lt"/>
                <a:ea typeface="+mn-ea"/>
                <a:cs typeface="+mn-cs"/>
              </a:rPr>
              <a:t>Розроблено методичні рекомендації: “</a:t>
            </a:r>
            <a:r>
              <a:rPr lang="uk-UA" sz="3800" b="1" i="1" dirty="0">
                <a:solidFill>
                  <a:schemeClr val="tx1"/>
                </a:solidFill>
              </a:rPr>
              <a:t>Впровадження механізмів організаційного та фінансового забезпечення </a:t>
            </a:r>
            <a:r>
              <a:rPr lang="uk-UA" sz="3800" b="1" i="1" dirty="0" err="1">
                <a:solidFill>
                  <a:schemeClr val="tx1"/>
                </a:solidFill>
              </a:rPr>
              <a:t>аутсорсингу</a:t>
            </a:r>
            <a:r>
              <a:rPr lang="uk-UA" sz="3800" b="1" i="1" dirty="0">
                <a:solidFill>
                  <a:schemeClr val="tx1"/>
                </a:solidFill>
              </a:rPr>
              <a:t> соціальної послуги  соціальної </a:t>
            </a:r>
            <a:r>
              <a:rPr lang="uk-UA" sz="3800" b="1" i="1" dirty="0" err="1">
                <a:solidFill>
                  <a:schemeClr val="tx1"/>
                </a:solidFill>
              </a:rPr>
              <a:t>адаптації”</a:t>
            </a:r>
            <a:endParaRPr lang="ru-RU" sz="3800" i="1" dirty="0">
              <a:solidFill>
                <a:schemeClr val="tx1"/>
              </a:solidFill>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uk-UA" sz="2400" b="1" i="1" u="none" strike="noStrike" kern="1200" cap="none" spc="0" normalizeH="0" baseline="0" noProof="0" dirty="0">
              <a:ln>
                <a:noFill/>
              </a:ln>
              <a:solidFill>
                <a:schemeClr val="tx1"/>
              </a:solidFill>
              <a:effectLst/>
              <a:uLnTx/>
              <a:uFillTx/>
              <a:latin typeface="+mn-lt"/>
              <a:ea typeface="+mn-ea"/>
              <a:cs typeface="+mn-cs"/>
            </a:endParaRPr>
          </a:p>
        </p:txBody>
      </p:sp>
      <p:sp>
        <p:nvSpPr>
          <p:cNvPr id="6" name="Содержимое 2"/>
          <p:cNvSpPr txBox="1">
            <a:spLocks/>
          </p:cNvSpPr>
          <p:nvPr/>
        </p:nvSpPr>
        <p:spPr>
          <a:xfrm>
            <a:off x="694184" y="2204864"/>
            <a:ext cx="3457600" cy="4351338"/>
          </a:xfrm>
          <a:prstGeom prst="rect">
            <a:avLst/>
          </a:prstGeom>
        </p:spPr>
        <p:txBody>
          <a:bodyPr vert="horz" lIns="91440" tIns="45720" rIns="91440" bIns="45720" rtlCol="0">
            <a:noAutofit/>
          </a:bodyPr>
          <a:lstStyle/>
          <a:p>
            <a:endParaRPr kumimoji="0" lang="ru-RU" sz="1800" b="0" i="0" u="none" strike="noStrike" kern="1200" cap="none" spc="0" normalizeH="0" baseline="0" noProof="0" dirty="0">
              <a:ln>
                <a:noFill/>
              </a:ln>
              <a:solidFill>
                <a:srgbClr val="002060"/>
              </a:solidFill>
              <a:effectLst/>
              <a:uLnTx/>
              <a:uFillTx/>
              <a:latin typeface="+mn-lt"/>
              <a:ea typeface="+mn-ea"/>
              <a:cs typeface="+mn-cs"/>
            </a:endParaRPr>
          </a:p>
        </p:txBody>
      </p:sp>
      <p:sp>
        <p:nvSpPr>
          <p:cNvPr id="9" name="Freeform 16"/>
          <p:cNvSpPr>
            <a:spLocks/>
          </p:cNvSpPr>
          <p:nvPr/>
        </p:nvSpPr>
        <p:spPr bwMode="auto">
          <a:xfrm>
            <a:off x="119336" y="188640"/>
            <a:ext cx="1512168"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7</a:t>
            </a:r>
            <a:endParaRPr lang="ru-RU" sz="2000" b="1" dirty="0"/>
          </a:p>
        </p:txBody>
      </p:sp>
      <p:sp>
        <p:nvSpPr>
          <p:cNvPr id="7" name="Содержимое 6"/>
          <p:cNvSpPr>
            <a:spLocks noGrp="1"/>
          </p:cNvSpPr>
          <p:nvPr>
            <p:ph idx="1"/>
          </p:nvPr>
        </p:nvSpPr>
        <p:spPr>
          <a:xfrm>
            <a:off x="380960" y="1340768"/>
            <a:ext cx="6579136" cy="4836195"/>
          </a:xfrm>
        </p:spPr>
        <p:txBody>
          <a:bodyPr>
            <a:noAutofit/>
          </a:bodyPr>
          <a:lstStyle/>
          <a:p>
            <a:pPr>
              <a:buNone/>
            </a:pPr>
            <a:r>
              <a:rPr lang="uk-UA" sz="1600" b="1" dirty="0">
                <a:solidFill>
                  <a:schemeClr val="tx1"/>
                </a:solidFill>
              </a:rPr>
              <a:t>      </a:t>
            </a:r>
            <a:r>
              <a:rPr lang="uk-UA" sz="1600" b="1" i="1" dirty="0">
                <a:solidFill>
                  <a:srgbClr val="002060"/>
                </a:solidFill>
              </a:rPr>
              <a:t>Методичні рекомендації допоможуть розширити перелік надавачів послуг соціальної адаптації, залучити недержавних провайдерів до надання соціальної підтримки, ефективно розподілити наявні фінансові, кадрові та матеріальні ресурси місцевих громад.</a:t>
            </a:r>
            <a:endParaRPr lang="ru-RU" sz="1600" b="1" i="1" dirty="0">
              <a:solidFill>
                <a:srgbClr val="002060"/>
              </a:solidFill>
            </a:endParaRPr>
          </a:p>
          <a:p>
            <a:pPr>
              <a:buNone/>
            </a:pPr>
            <a:r>
              <a:rPr lang="uk-UA" sz="1400" b="1" i="1" dirty="0">
                <a:solidFill>
                  <a:srgbClr val="002060"/>
                </a:solidFill>
              </a:rPr>
              <a:t>Способи </a:t>
            </a:r>
            <a:r>
              <a:rPr lang="uk-UA" sz="1400" b="1" i="1" dirty="0" err="1">
                <a:solidFill>
                  <a:srgbClr val="002060"/>
                </a:solidFill>
              </a:rPr>
              <a:t>аутсорсингу</a:t>
            </a:r>
            <a:r>
              <a:rPr lang="uk-UA" sz="1400" b="1" i="1" dirty="0">
                <a:solidFill>
                  <a:srgbClr val="002060"/>
                </a:solidFill>
              </a:rPr>
              <a:t> соціальних послуг:</a:t>
            </a:r>
            <a:endParaRPr lang="ru-RU" sz="1400" i="1" dirty="0">
              <a:solidFill>
                <a:srgbClr val="002060"/>
              </a:solidFill>
            </a:endParaRPr>
          </a:p>
          <a:p>
            <a:pPr lvl="0"/>
            <a:r>
              <a:rPr lang="uk-UA" sz="1400" b="1" dirty="0">
                <a:solidFill>
                  <a:schemeClr val="tx1"/>
                </a:solidFill>
              </a:rPr>
              <a:t>Державно-приватне партнерство;</a:t>
            </a:r>
            <a:endParaRPr lang="ru-RU" sz="1400" b="1" dirty="0">
              <a:solidFill>
                <a:schemeClr val="tx1"/>
              </a:solidFill>
            </a:endParaRPr>
          </a:p>
          <a:p>
            <a:pPr lvl="0"/>
            <a:r>
              <a:rPr lang="uk-UA" sz="1400" b="1" dirty="0">
                <a:solidFill>
                  <a:schemeClr val="tx1"/>
                </a:solidFill>
              </a:rPr>
              <a:t>Закупівля соціальних послуг;</a:t>
            </a:r>
            <a:endParaRPr lang="ru-RU" sz="1400" b="1" dirty="0">
              <a:solidFill>
                <a:schemeClr val="tx1"/>
              </a:solidFill>
            </a:endParaRPr>
          </a:p>
          <a:p>
            <a:pPr lvl="0"/>
            <a:r>
              <a:rPr lang="uk-UA" sz="1400" b="1" dirty="0">
                <a:solidFill>
                  <a:schemeClr val="tx1"/>
                </a:solidFill>
              </a:rPr>
              <a:t>Конкурс соціальних проектів;</a:t>
            </a:r>
            <a:endParaRPr lang="ru-RU" sz="1400" b="1" dirty="0">
              <a:solidFill>
                <a:schemeClr val="tx1"/>
              </a:solidFill>
            </a:endParaRPr>
          </a:p>
          <a:p>
            <a:pPr lvl="0"/>
            <a:r>
              <a:rPr lang="uk-UA" sz="1400" b="1" dirty="0">
                <a:solidFill>
                  <a:schemeClr val="tx1"/>
                </a:solidFill>
              </a:rPr>
              <a:t>Підтримки діяльності НУО на виконання місцевих програм;</a:t>
            </a:r>
            <a:endParaRPr lang="ru-RU" sz="1400" b="1" dirty="0">
              <a:solidFill>
                <a:schemeClr val="tx1"/>
              </a:solidFill>
            </a:endParaRPr>
          </a:p>
          <a:p>
            <a:pPr lvl="0"/>
            <a:r>
              <a:rPr lang="uk-UA" sz="1400" b="1" dirty="0">
                <a:solidFill>
                  <a:schemeClr val="tx1"/>
                </a:solidFill>
              </a:rPr>
              <a:t>Співробітництва територіальних громад;</a:t>
            </a:r>
            <a:endParaRPr lang="ru-RU" sz="1400" b="1" dirty="0">
              <a:solidFill>
                <a:schemeClr val="tx1"/>
              </a:solidFill>
            </a:endParaRPr>
          </a:p>
          <a:p>
            <a:pPr lvl="0"/>
            <a:r>
              <a:rPr lang="uk-UA" sz="1400" b="1" dirty="0">
                <a:solidFill>
                  <a:schemeClr val="tx1"/>
                </a:solidFill>
              </a:rPr>
              <a:t>Міжбюджетних трансферів між місцевими бюджетами.</a:t>
            </a:r>
            <a:endParaRPr lang="ru-RU" sz="1400" b="1" dirty="0">
              <a:solidFill>
                <a:schemeClr val="tx1"/>
              </a:solidFill>
            </a:endParaRPr>
          </a:p>
          <a:p>
            <a:pPr lvl="0"/>
            <a:r>
              <a:rPr lang="uk-UA" sz="1600" b="1" u="sng" dirty="0">
                <a:solidFill>
                  <a:srgbClr val="C00000"/>
                </a:solidFill>
              </a:rPr>
              <a:t>Соціального замовлення</a:t>
            </a:r>
            <a:endParaRPr lang="ru-RU" sz="1600" b="1" u="sng" dirty="0">
              <a:solidFill>
                <a:srgbClr val="C00000"/>
              </a:solidFill>
            </a:endParaRPr>
          </a:p>
          <a:p>
            <a:pPr algn="just">
              <a:buNone/>
            </a:pPr>
            <a:r>
              <a:rPr lang="uk-UA" sz="1400" dirty="0">
                <a:solidFill>
                  <a:schemeClr val="tx1"/>
                </a:solidFill>
              </a:rPr>
              <a:t>      </a:t>
            </a:r>
            <a:r>
              <a:rPr lang="uk-UA" sz="1400" b="1" i="1" dirty="0">
                <a:solidFill>
                  <a:schemeClr val="tx1"/>
                </a:solidFill>
              </a:rPr>
              <a:t>Також  визначені етапи організації соціального замовлення, процедура визначення вартості соціальної послуги та у Додатках надані проекти нормативно-правових актів, які затверджуються (можуть затверджуватись) на всіх етапах.</a:t>
            </a:r>
            <a:endParaRPr lang="ru-RU" sz="1400" b="1" i="1" dirty="0">
              <a:solidFill>
                <a:schemeClr val="tx1"/>
              </a:solidFill>
            </a:endParaRPr>
          </a:p>
          <a:p>
            <a:pPr>
              <a:buNone/>
            </a:pPr>
            <a:endParaRPr lang="ru-RU" sz="1200" dirty="0"/>
          </a:p>
          <a:p>
            <a:endParaRPr lang="ru-RU" sz="1400" dirty="0"/>
          </a:p>
        </p:txBody>
      </p:sp>
      <p:sp>
        <p:nvSpPr>
          <p:cNvPr id="8" name="Прямоугольник 7"/>
          <p:cNvSpPr/>
          <p:nvPr/>
        </p:nvSpPr>
        <p:spPr>
          <a:xfrm>
            <a:off x="7392144" y="1785926"/>
            <a:ext cx="4223792" cy="4216539"/>
          </a:xfrm>
          <a:prstGeom prst="rect">
            <a:avLst/>
          </a:prstGeom>
        </p:spPr>
        <p:txBody>
          <a:bodyPr wrap="square">
            <a:spAutoFit/>
          </a:bodyPr>
          <a:lstStyle/>
          <a:p>
            <a:pPr>
              <a:buNone/>
            </a:pPr>
            <a:r>
              <a:rPr lang="uk-UA" sz="1600" b="1" i="1" dirty="0">
                <a:solidFill>
                  <a:srgbClr val="002060"/>
                </a:solidFill>
              </a:rPr>
              <a:t>Переваги соціального замовлення:</a:t>
            </a:r>
            <a:endParaRPr lang="ru-RU" sz="1600" b="1" i="1" dirty="0">
              <a:solidFill>
                <a:srgbClr val="002060"/>
              </a:solidFill>
            </a:endParaRPr>
          </a:p>
          <a:p>
            <a:pPr lvl="0"/>
            <a:r>
              <a:rPr lang="uk-UA" sz="1600" dirty="0"/>
              <a:t>- </a:t>
            </a:r>
            <a:r>
              <a:rPr lang="uk-UA" i="1" dirty="0">
                <a:solidFill>
                  <a:srgbClr val="002060"/>
                </a:solidFill>
              </a:rPr>
              <a:t>Залучення недержавних інвестицій та ресурсів (кадрових, інституційних тощо) до надання соціальних послуг;</a:t>
            </a:r>
            <a:endParaRPr lang="ru-RU" i="1" dirty="0">
              <a:solidFill>
                <a:srgbClr val="002060"/>
              </a:solidFill>
            </a:endParaRPr>
          </a:p>
          <a:p>
            <a:pPr lvl="0"/>
            <a:r>
              <a:rPr lang="uk-UA" i="1" dirty="0">
                <a:solidFill>
                  <a:srgbClr val="002060"/>
                </a:solidFill>
              </a:rPr>
              <a:t>- Гнучкість громадського сектору в організації системи надання соціальних послуг;</a:t>
            </a:r>
            <a:endParaRPr lang="ru-RU" i="1" dirty="0">
              <a:solidFill>
                <a:srgbClr val="002060"/>
              </a:solidFill>
            </a:endParaRPr>
          </a:p>
          <a:p>
            <a:pPr lvl="0"/>
            <a:r>
              <a:rPr lang="uk-UA" i="1" dirty="0">
                <a:solidFill>
                  <a:srgbClr val="002060"/>
                </a:solidFill>
              </a:rPr>
              <a:t>- Особисте зацікавлення неурядових організацій та бізнесу в розвитку та підвищення якості наданих послуг;</a:t>
            </a:r>
            <a:endParaRPr lang="ru-RU" i="1" dirty="0">
              <a:solidFill>
                <a:srgbClr val="002060"/>
              </a:solidFill>
            </a:endParaRPr>
          </a:p>
          <a:p>
            <a:pPr lvl="0">
              <a:buFontTx/>
              <a:buChar char="-"/>
            </a:pPr>
            <a:r>
              <a:rPr lang="uk-UA" i="1" dirty="0">
                <a:solidFill>
                  <a:srgbClr val="002060"/>
                </a:solidFill>
              </a:rPr>
              <a:t>Підвищення комунікації органів місцевого самоврядування із громадським сектором та бізнесом.</a:t>
            </a:r>
          </a:p>
          <a:p>
            <a:pPr lvl="0">
              <a:buFontTx/>
              <a:buChar char="-"/>
            </a:pPr>
            <a:endParaRPr lang="uk-UA" i="1" dirty="0">
              <a:solidFill>
                <a:srgbClr val="002060"/>
              </a:solidFill>
            </a:endParaRPr>
          </a:p>
          <a:p>
            <a:pPr lvl="0"/>
            <a:endParaRPr lang="ru-RU" i="1" dirty="0">
              <a:solidFill>
                <a:srgbClr val="00206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74E3D88-FD05-4C6C-8E86-9A1EB0FE5D8D}"/>
              </a:ext>
            </a:extLst>
          </p:cNvPr>
          <p:cNvSpPr>
            <a:spLocks noGrp="1"/>
          </p:cNvSpPr>
          <p:nvPr>
            <p:ph type="title"/>
          </p:nvPr>
        </p:nvSpPr>
        <p:spPr>
          <a:xfrm>
            <a:off x="2207568" y="332656"/>
            <a:ext cx="6461062" cy="486193"/>
          </a:xfrm>
        </p:spPr>
        <p:txBody>
          <a:bodyPr>
            <a:normAutofit fontScale="90000"/>
          </a:bodyPr>
          <a:lstStyle/>
          <a:p>
            <a:pPr algn="ctr"/>
            <a:r>
              <a:rPr lang="uk-UA" sz="3600" dirty="0">
                <a:solidFill>
                  <a:srgbClr val="002060"/>
                </a:solidFill>
                <a:latin typeface="Times New Roman" panose="02020603050405020304" pitchFamily="18" charset="0"/>
                <a:cs typeface="Times New Roman" panose="02020603050405020304" pitchFamily="18" charset="0"/>
              </a:rPr>
              <a:t>Пілотні громади проєкту </a:t>
            </a:r>
            <a:r>
              <a:rPr lang="uk-UA" sz="3600" dirty="0">
                <a:solidFill>
                  <a:schemeClr val="accent4">
                    <a:lumMod val="75000"/>
                  </a:schemeClr>
                </a:solidFill>
                <a:latin typeface="Times New Roman" panose="02020603050405020304" pitchFamily="18" charset="0"/>
                <a:cs typeface="Times New Roman" panose="02020603050405020304" pitchFamily="18" charset="0"/>
              </a:rPr>
              <a:t> </a:t>
            </a:r>
            <a:endParaRPr lang="ru-RU" sz="36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9" name="Прямоугольник 18">
            <a:extLst>
              <a:ext uri="{FF2B5EF4-FFF2-40B4-BE49-F238E27FC236}">
                <a16:creationId xmlns:a16="http://schemas.microsoft.com/office/drawing/2014/main" xmlns="" id="{478CF8C9-9FCF-4D76-B981-5DE66DE2C30C}"/>
              </a:ext>
            </a:extLst>
          </p:cNvPr>
          <p:cNvSpPr/>
          <p:nvPr/>
        </p:nvSpPr>
        <p:spPr>
          <a:xfrm>
            <a:off x="6376999" y="5799747"/>
            <a:ext cx="2528979" cy="646331"/>
          </a:xfrm>
          <a:prstGeom prst="rect">
            <a:avLst/>
          </a:prstGeom>
        </p:spPr>
        <p:txBody>
          <a:bodyPr wrap="square">
            <a:spAutoFit/>
          </a:bodyPr>
          <a:lstStyle/>
          <a:p>
            <a:pPr algn="ctr"/>
            <a:r>
              <a:rPr lang="ru-RU" altLang="ja-JP" sz="1200" b="1" dirty="0">
                <a:solidFill>
                  <a:srgbClr val="002060"/>
                </a:solidFill>
                <a:cs typeface="游ゴシック"/>
              </a:rPr>
              <a:t>Михайло-</a:t>
            </a:r>
            <a:r>
              <a:rPr lang="ru-RU" altLang="ja-JP" sz="1200" b="1" dirty="0" err="1">
                <a:solidFill>
                  <a:srgbClr val="002060"/>
                </a:solidFill>
                <a:cs typeface="游ゴシック"/>
              </a:rPr>
              <a:t>Коцюбинська</a:t>
            </a:r>
            <a:r>
              <a:rPr lang="ru-RU" altLang="ja-JP" sz="1200" b="1" dirty="0">
                <a:solidFill>
                  <a:srgbClr val="002060"/>
                </a:solidFill>
                <a:cs typeface="游ゴシック"/>
              </a:rPr>
              <a:t> </a:t>
            </a:r>
            <a:r>
              <a:rPr lang="ru-RU" altLang="ja-JP" sz="1200" b="1" dirty="0" err="1">
                <a:solidFill>
                  <a:srgbClr val="002060"/>
                </a:solidFill>
                <a:cs typeface="游ゴシック"/>
              </a:rPr>
              <a:t>селищна</a:t>
            </a:r>
            <a:r>
              <a:rPr lang="ru-RU" altLang="ja-JP" sz="1200" b="1" dirty="0">
                <a:solidFill>
                  <a:srgbClr val="002060"/>
                </a:solidFill>
                <a:cs typeface="游ゴシック"/>
              </a:rPr>
              <a:t> громада</a:t>
            </a:r>
            <a:r>
              <a:rPr lang="ru-RU" altLang="ja-JP" sz="1200" b="1" dirty="0">
                <a:solidFill>
                  <a:schemeClr val="accent1"/>
                </a:solidFill>
                <a:cs typeface="游ゴシック"/>
              </a:rPr>
              <a:t>,</a:t>
            </a:r>
          </a:p>
          <a:p>
            <a:pPr algn="ctr"/>
            <a:r>
              <a:rPr lang="ru-RU" altLang="ja-JP" sz="1200" dirty="0">
                <a:solidFill>
                  <a:schemeClr val="accent1"/>
                </a:solidFill>
                <a:cs typeface="游ゴシック"/>
              </a:rPr>
              <a:t>1 </a:t>
            </a:r>
            <a:r>
              <a:rPr lang="ru-RU" altLang="ja-JP" sz="1200" dirty="0" err="1">
                <a:solidFill>
                  <a:schemeClr val="accent1"/>
                </a:solidFill>
                <a:cs typeface="游ゴシック"/>
              </a:rPr>
              <a:t>смт</a:t>
            </a:r>
            <a:r>
              <a:rPr lang="ru-RU" altLang="ja-JP" sz="1200" dirty="0">
                <a:solidFill>
                  <a:schemeClr val="accent1"/>
                </a:solidFill>
                <a:cs typeface="游ゴシック"/>
              </a:rPr>
              <a:t>.,  2 селища, 39 </a:t>
            </a:r>
            <a:r>
              <a:rPr lang="ru-RU" altLang="ja-JP" sz="1200" dirty="0" err="1">
                <a:solidFill>
                  <a:schemeClr val="accent1"/>
                </a:solidFill>
                <a:cs typeface="游ゴシック"/>
              </a:rPr>
              <a:t>сіл</a:t>
            </a:r>
            <a:endParaRPr lang="ru-RU" altLang="ja-JP" sz="1200" dirty="0">
              <a:solidFill>
                <a:schemeClr val="accent1"/>
              </a:solidFill>
              <a:cs typeface="游ゴシック"/>
            </a:endParaRPr>
          </a:p>
        </p:txBody>
      </p:sp>
      <p:sp>
        <p:nvSpPr>
          <p:cNvPr id="20" name="Прямоугольник 19">
            <a:extLst>
              <a:ext uri="{FF2B5EF4-FFF2-40B4-BE49-F238E27FC236}">
                <a16:creationId xmlns:a16="http://schemas.microsoft.com/office/drawing/2014/main" xmlns="" id="{F31BA318-4E94-46E8-8558-B6892833067C}"/>
              </a:ext>
            </a:extLst>
          </p:cNvPr>
          <p:cNvSpPr/>
          <p:nvPr/>
        </p:nvSpPr>
        <p:spPr>
          <a:xfrm>
            <a:off x="2999656" y="3789040"/>
            <a:ext cx="2046412" cy="430887"/>
          </a:xfrm>
          <a:prstGeom prst="rect">
            <a:avLst/>
          </a:prstGeom>
        </p:spPr>
        <p:txBody>
          <a:bodyPr wrap="square">
            <a:spAutoFit/>
          </a:bodyPr>
          <a:lstStyle/>
          <a:p>
            <a:pPr algn="ctr"/>
            <a:r>
              <a:rPr lang="uk-UA" altLang="ja-JP" sz="1100" b="1" dirty="0">
                <a:solidFill>
                  <a:srgbClr val="002060"/>
                </a:solidFill>
                <a:cs typeface="游ゴシック"/>
              </a:rPr>
              <a:t>Роменська міська громада</a:t>
            </a:r>
            <a:r>
              <a:rPr lang="uk-UA" altLang="ja-JP" sz="1100" dirty="0">
                <a:solidFill>
                  <a:schemeClr val="accent1"/>
                </a:solidFill>
                <a:cs typeface="游ゴシック"/>
              </a:rPr>
              <a:t>,</a:t>
            </a:r>
          </a:p>
          <a:p>
            <a:pPr algn="ctr"/>
            <a:r>
              <a:rPr lang="uk-UA" altLang="ja-JP" sz="1100" dirty="0">
                <a:solidFill>
                  <a:schemeClr val="accent1"/>
                </a:solidFill>
                <a:cs typeface="游ゴシック"/>
              </a:rPr>
              <a:t>1 місто,  74 села</a:t>
            </a:r>
            <a:endParaRPr lang="ru-RU" sz="1100" dirty="0">
              <a:solidFill>
                <a:schemeClr val="accent1"/>
              </a:solidFill>
            </a:endParaRPr>
          </a:p>
        </p:txBody>
      </p:sp>
      <p:sp>
        <p:nvSpPr>
          <p:cNvPr id="21" name="Прямоугольник 20">
            <a:extLst>
              <a:ext uri="{FF2B5EF4-FFF2-40B4-BE49-F238E27FC236}">
                <a16:creationId xmlns:a16="http://schemas.microsoft.com/office/drawing/2014/main" xmlns="" id="{9A0B0091-9101-4136-9641-DE41547D777F}"/>
              </a:ext>
            </a:extLst>
          </p:cNvPr>
          <p:cNvSpPr/>
          <p:nvPr/>
        </p:nvSpPr>
        <p:spPr>
          <a:xfrm>
            <a:off x="5852964" y="3645024"/>
            <a:ext cx="2101874" cy="954107"/>
          </a:xfrm>
          <a:prstGeom prst="rect">
            <a:avLst/>
          </a:prstGeom>
        </p:spPr>
        <p:txBody>
          <a:bodyPr wrap="square">
            <a:spAutoFit/>
          </a:bodyPr>
          <a:lstStyle/>
          <a:p>
            <a:pPr algn="ctr"/>
            <a:r>
              <a:rPr lang="uk-UA" altLang="ja-JP" sz="1200" b="1" dirty="0">
                <a:solidFill>
                  <a:srgbClr val="002060"/>
                </a:solidFill>
                <a:cs typeface="游ゴシック"/>
              </a:rPr>
              <a:t>Ніжинська міська громада,</a:t>
            </a:r>
            <a:endParaRPr lang="uk-UA" altLang="ja-JP" sz="1200" dirty="0">
              <a:solidFill>
                <a:schemeClr val="accent1"/>
              </a:solidFill>
              <a:cs typeface="游ゴシック"/>
            </a:endParaRPr>
          </a:p>
          <a:p>
            <a:pPr algn="ctr"/>
            <a:r>
              <a:rPr lang="uk-UA" altLang="ja-JP" sz="1200" dirty="0">
                <a:solidFill>
                  <a:schemeClr val="accent1"/>
                </a:solidFill>
                <a:cs typeface="游ゴシック"/>
              </a:rPr>
              <a:t>1 місто, 4 села</a:t>
            </a:r>
          </a:p>
          <a:p>
            <a:pPr algn="ctr"/>
            <a:endParaRPr lang="ru-RU" sz="1600" b="1" dirty="0">
              <a:solidFill>
                <a:schemeClr val="accent1"/>
              </a:solidFill>
            </a:endParaRPr>
          </a:p>
          <a:p>
            <a:pPr algn="ctr"/>
            <a:endParaRPr lang="ru-RU" sz="1600" b="1" dirty="0">
              <a:solidFill>
                <a:schemeClr val="accent1"/>
              </a:solidFill>
            </a:endParaRPr>
          </a:p>
        </p:txBody>
      </p:sp>
      <p:sp>
        <p:nvSpPr>
          <p:cNvPr id="22" name="Прямоугольник 21">
            <a:extLst>
              <a:ext uri="{FF2B5EF4-FFF2-40B4-BE49-F238E27FC236}">
                <a16:creationId xmlns:a16="http://schemas.microsoft.com/office/drawing/2014/main" xmlns="" id="{D4460409-C94E-4668-950C-2E207CF6B392}"/>
              </a:ext>
            </a:extLst>
          </p:cNvPr>
          <p:cNvSpPr/>
          <p:nvPr/>
        </p:nvSpPr>
        <p:spPr>
          <a:xfrm>
            <a:off x="2855640" y="5805264"/>
            <a:ext cx="2357863" cy="707886"/>
          </a:xfrm>
          <a:prstGeom prst="rect">
            <a:avLst/>
          </a:prstGeom>
        </p:spPr>
        <p:txBody>
          <a:bodyPr wrap="square">
            <a:spAutoFit/>
          </a:bodyPr>
          <a:lstStyle/>
          <a:p>
            <a:pPr algn="ctr"/>
            <a:r>
              <a:rPr lang="uk-UA" sz="1200" b="1" dirty="0">
                <a:solidFill>
                  <a:srgbClr val="002060"/>
                </a:solidFill>
              </a:rPr>
              <a:t>Білопільська міська громада</a:t>
            </a:r>
            <a:r>
              <a:rPr lang="uk-UA" sz="1200" dirty="0">
                <a:solidFill>
                  <a:schemeClr val="accent1"/>
                </a:solidFill>
              </a:rPr>
              <a:t>, </a:t>
            </a:r>
          </a:p>
          <a:p>
            <a:pPr algn="ctr"/>
            <a:r>
              <a:rPr lang="uk-UA" sz="1200" dirty="0">
                <a:solidFill>
                  <a:schemeClr val="accent1"/>
                </a:solidFill>
              </a:rPr>
              <a:t>1 місто,  1 селище, 52 села</a:t>
            </a:r>
            <a:endParaRPr lang="uk-UA" sz="1600" b="1" dirty="0">
              <a:solidFill>
                <a:schemeClr val="accent1"/>
              </a:solidFill>
            </a:endParaRPr>
          </a:p>
          <a:p>
            <a:pPr algn="ctr"/>
            <a:endParaRPr lang="ru-RU" sz="1600" b="1" dirty="0">
              <a:solidFill>
                <a:schemeClr val="accent1"/>
              </a:solidFill>
            </a:endParaRPr>
          </a:p>
        </p:txBody>
      </p:sp>
      <p:sp>
        <p:nvSpPr>
          <p:cNvPr id="23" name="Прямоугольник 22">
            <a:extLst>
              <a:ext uri="{FF2B5EF4-FFF2-40B4-BE49-F238E27FC236}">
                <a16:creationId xmlns:a16="http://schemas.microsoft.com/office/drawing/2014/main" xmlns="" id="{00119574-DDA3-4FD6-BC8F-79A8CFDC69D9}"/>
              </a:ext>
            </a:extLst>
          </p:cNvPr>
          <p:cNvSpPr/>
          <p:nvPr/>
        </p:nvSpPr>
        <p:spPr>
          <a:xfrm>
            <a:off x="9338644" y="3632199"/>
            <a:ext cx="2153964" cy="646331"/>
          </a:xfrm>
          <a:prstGeom prst="rect">
            <a:avLst/>
          </a:prstGeom>
        </p:spPr>
        <p:txBody>
          <a:bodyPr wrap="square">
            <a:spAutoFit/>
          </a:bodyPr>
          <a:lstStyle/>
          <a:p>
            <a:pPr algn="ctr"/>
            <a:r>
              <a:rPr lang="ru-RU" altLang="ja-JP" sz="1200" b="1" dirty="0" err="1">
                <a:solidFill>
                  <a:srgbClr val="002060"/>
                </a:solidFill>
                <a:cs typeface="游ゴシック"/>
              </a:rPr>
              <a:t>Коропська</a:t>
            </a:r>
            <a:r>
              <a:rPr lang="ru-RU" altLang="ja-JP" sz="1200" b="1" dirty="0">
                <a:solidFill>
                  <a:srgbClr val="002060"/>
                </a:solidFill>
                <a:cs typeface="游ゴシック"/>
              </a:rPr>
              <a:t> </a:t>
            </a:r>
            <a:r>
              <a:rPr lang="ru-RU" altLang="ja-JP" sz="1200" b="1" dirty="0" err="1">
                <a:solidFill>
                  <a:srgbClr val="002060"/>
                </a:solidFill>
                <a:cs typeface="游ゴシック"/>
              </a:rPr>
              <a:t>селищна</a:t>
            </a:r>
            <a:r>
              <a:rPr lang="ru-RU" altLang="ja-JP" sz="1200" b="1" dirty="0">
                <a:solidFill>
                  <a:srgbClr val="002060"/>
                </a:solidFill>
                <a:cs typeface="游ゴシック"/>
              </a:rPr>
              <a:t> </a:t>
            </a:r>
          </a:p>
          <a:p>
            <a:pPr algn="ctr"/>
            <a:r>
              <a:rPr lang="ru-RU" altLang="ja-JP" sz="1200" b="1" dirty="0">
                <a:solidFill>
                  <a:srgbClr val="002060"/>
                </a:solidFill>
                <a:cs typeface="游ゴシック"/>
              </a:rPr>
              <a:t>громада</a:t>
            </a:r>
            <a:r>
              <a:rPr lang="ru-RU" altLang="ja-JP" sz="1200" b="1" dirty="0">
                <a:solidFill>
                  <a:schemeClr val="accent1"/>
                </a:solidFill>
                <a:cs typeface="游ゴシック"/>
              </a:rPr>
              <a:t>, </a:t>
            </a:r>
          </a:p>
          <a:p>
            <a:pPr algn="ctr"/>
            <a:r>
              <a:rPr lang="ru-RU" altLang="ja-JP" sz="1200" dirty="0">
                <a:solidFill>
                  <a:schemeClr val="accent1"/>
                </a:solidFill>
                <a:cs typeface="游ゴシック"/>
              </a:rPr>
              <a:t>1 </a:t>
            </a:r>
            <a:r>
              <a:rPr lang="ru-RU" altLang="ja-JP" sz="1200" dirty="0" err="1">
                <a:solidFill>
                  <a:schemeClr val="accent1"/>
                </a:solidFill>
                <a:cs typeface="游ゴシック"/>
              </a:rPr>
              <a:t>смт</a:t>
            </a:r>
            <a:r>
              <a:rPr lang="ru-RU" altLang="ja-JP" sz="1200" dirty="0">
                <a:solidFill>
                  <a:schemeClr val="accent1"/>
                </a:solidFill>
                <a:cs typeface="游ゴシック"/>
              </a:rPr>
              <a:t>., 3 селища, 46 </a:t>
            </a:r>
            <a:r>
              <a:rPr lang="ru-RU" altLang="ja-JP" sz="1200" dirty="0" err="1">
                <a:solidFill>
                  <a:schemeClr val="accent1"/>
                </a:solidFill>
                <a:cs typeface="游ゴシック"/>
              </a:rPr>
              <a:t>сіл</a:t>
            </a:r>
            <a:endParaRPr lang="uk-UA" altLang="ja-JP" sz="1600" b="1" dirty="0">
              <a:solidFill>
                <a:schemeClr val="accent1"/>
              </a:solidFill>
              <a:cs typeface="游ゴシック"/>
            </a:endParaRPr>
          </a:p>
        </p:txBody>
      </p:sp>
      <p:sp>
        <p:nvSpPr>
          <p:cNvPr id="55" name="TextBox 54">
            <a:extLst>
              <a:ext uri="{FF2B5EF4-FFF2-40B4-BE49-F238E27FC236}">
                <a16:creationId xmlns:a16="http://schemas.microsoft.com/office/drawing/2014/main" xmlns="" id="{A6C42D6D-ECD7-43DE-B464-D8C88D91943F}"/>
              </a:ext>
            </a:extLst>
          </p:cNvPr>
          <p:cNvSpPr txBox="1"/>
          <p:nvPr/>
        </p:nvSpPr>
        <p:spPr>
          <a:xfrm>
            <a:off x="407368" y="5877272"/>
            <a:ext cx="1846774" cy="738664"/>
          </a:xfrm>
          <a:prstGeom prst="rect">
            <a:avLst/>
          </a:prstGeom>
          <a:noFill/>
        </p:spPr>
        <p:txBody>
          <a:bodyPr wrap="square" rtlCol="0">
            <a:spAutoFit/>
          </a:bodyPr>
          <a:lstStyle/>
          <a:p>
            <a:pPr algn="ctr"/>
            <a:r>
              <a:rPr lang="uk-UA" altLang="ja-JP" sz="1200" b="1" dirty="0">
                <a:solidFill>
                  <a:srgbClr val="002060"/>
                </a:solidFill>
                <a:cs typeface="游ゴシック"/>
              </a:rPr>
              <a:t>Чернеччинська сільська громада</a:t>
            </a:r>
            <a:r>
              <a:rPr lang="uk-UA" altLang="ja-JP" sz="1200" dirty="0">
                <a:solidFill>
                  <a:schemeClr val="accent1"/>
                </a:solidFill>
                <a:cs typeface="游ゴシック"/>
              </a:rPr>
              <a:t>, 32 села</a:t>
            </a:r>
          </a:p>
          <a:p>
            <a:pPr algn="ctr"/>
            <a:endParaRPr lang="uk-UA" dirty="0"/>
          </a:p>
        </p:txBody>
      </p:sp>
      <p:sp>
        <p:nvSpPr>
          <p:cNvPr id="57" name="TextBox 56">
            <a:extLst>
              <a:ext uri="{FF2B5EF4-FFF2-40B4-BE49-F238E27FC236}">
                <a16:creationId xmlns:a16="http://schemas.microsoft.com/office/drawing/2014/main" xmlns="" id="{FCCCF9AD-C44B-4778-890B-4480213F61E0}"/>
              </a:ext>
            </a:extLst>
          </p:cNvPr>
          <p:cNvSpPr txBox="1"/>
          <p:nvPr/>
        </p:nvSpPr>
        <p:spPr>
          <a:xfrm>
            <a:off x="335360" y="3645024"/>
            <a:ext cx="2286918" cy="461665"/>
          </a:xfrm>
          <a:prstGeom prst="rect">
            <a:avLst/>
          </a:prstGeom>
          <a:noFill/>
        </p:spPr>
        <p:txBody>
          <a:bodyPr wrap="square" rtlCol="0">
            <a:spAutoFit/>
          </a:bodyPr>
          <a:lstStyle/>
          <a:p>
            <a:pPr algn="ctr"/>
            <a:r>
              <a:rPr lang="uk-UA" altLang="ja-JP" sz="1200" b="1" dirty="0">
                <a:solidFill>
                  <a:srgbClr val="002060"/>
                </a:solidFill>
                <a:cs typeface="游ゴシック"/>
              </a:rPr>
              <a:t>Конотопська міська громада</a:t>
            </a:r>
            <a:r>
              <a:rPr lang="uk-UA" altLang="ja-JP" sz="1200" b="1" dirty="0">
                <a:solidFill>
                  <a:schemeClr val="accent1"/>
                </a:solidFill>
                <a:cs typeface="游ゴシック"/>
              </a:rPr>
              <a:t>,</a:t>
            </a:r>
          </a:p>
          <a:p>
            <a:pPr algn="ctr"/>
            <a:r>
              <a:rPr lang="uk-UA" altLang="ja-JP" sz="1200" dirty="0">
                <a:solidFill>
                  <a:schemeClr val="accent1"/>
                </a:solidFill>
                <a:cs typeface="游ゴシック"/>
              </a:rPr>
              <a:t>1 місто, 3 села</a:t>
            </a:r>
          </a:p>
        </p:txBody>
      </p:sp>
      <p:sp>
        <p:nvSpPr>
          <p:cNvPr id="78" name="TextBox 77">
            <a:extLst>
              <a:ext uri="{FF2B5EF4-FFF2-40B4-BE49-F238E27FC236}">
                <a16:creationId xmlns:a16="http://schemas.microsoft.com/office/drawing/2014/main" xmlns="" id="{AFBC68E0-2DF1-48DD-851B-29558507C452}"/>
              </a:ext>
            </a:extLst>
          </p:cNvPr>
          <p:cNvSpPr txBox="1"/>
          <p:nvPr/>
        </p:nvSpPr>
        <p:spPr>
          <a:xfrm>
            <a:off x="9788543" y="773451"/>
            <a:ext cx="2046413" cy="646331"/>
          </a:xfrm>
          <a:prstGeom prst="rect">
            <a:avLst/>
          </a:prstGeom>
          <a:noFill/>
        </p:spPr>
        <p:txBody>
          <a:bodyPr wrap="square" rtlCol="0">
            <a:spAutoFit/>
          </a:bodyPr>
          <a:lstStyle/>
          <a:p>
            <a:pPr algn="ctr"/>
            <a:r>
              <a:rPr lang="uk-UA" altLang="ja-JP" sz="1200" b="1" dirty="0">
                <a:solidFill>
                  <a:srgbClr val="002060"/>
                </a:solidFill>
                <a:cs typeface="游ゴシック"/>
              </a:rPr>
              <a:t>Чернігівська міська громада</a:t>
            </a:r>
            <a:r>
              <a:rPr lang="uk-UA" altLang="ja-JP" sz="1200" b="1" dirty="0">
                <a:solidFill>
                  <a:schemeClr val="accent1"/>
                </a:solidFill>
                <a:cs typeface="游ゴシック"/>
              </a:rPr>
              <a:t>,</a:t>
            </a:r>
          </a:p>
          <a:p>
            <a:pPr algn="ctr"/>
            <a:r>
              <a:rPr lang="uk-UA" altLang="ja-JP" sz="1200" dirty="0">
                <a:solidFill>
                  <a:schemeClr val="accent1"/>
                </a:solidFill>
                <a:cs typeface="游ゴシック"/>
              </a:rPr>
              <a:t>1 місто</a:t>
            </a:r>
            <a:endParaRPr lang="uk-UA" sz="1200" dirty="0">
              <a:solidFill>
                <a:schemeClr val="accent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07455" y="4293096"/>
            <a:ext cx="1891652" cy="1468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17401" y="2016224"/>
            <a:ext cx="1975207" cy="16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74675" y="4271155"/>
            <a:ext cx="1980163" cy="1512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40179" y="1942533"/>
            <a:ext cx="1927443" cy="158417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contourW="12700">
            <a:contourClr>
              <a:srgbClr val="FFC000"/>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4764" y="4271644"/>
            <a:ext cx="1846774" cy="14658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4" name="Прямоугольник 23">
            <a:extLst>
              <a:ext uri="{FF2B5EF4-FFF2-40B4-BE49-F238E27FC236}">
                <a16:creationId xmlns:a16="http://schemas.microsoft.com/office/drawing/2014/main" xmlns="" id="{D4460409-C94E-4668-950C-2E207CF6B392}"/>
              </a:ext>
            </a:extLst>
          </p:cNvPr>
          <p:cNvSpPr/>
          <p:nvPr/>
        </p:nvSpPr>
        <p:spPr>
          <a:xfrm>
            <a:off x="2036748" y="1076701"/>
            <a:ext cx="2357863" cy="461665"/>
          </a:xfrm>
          <a:prstGeom prst="rect">
            <a:avLst/>
          </a:prstGeom>
        </p:spPr>
        <p:txBody>
          <a:bodyPr wrap="square">
            <a:spAutoFit/>
          </a:bodyPr>
          <a:lstStyle/>
          <a:p>
            <a:pPr algn="ctr"/>
            <a:r>
              <a:rPr lang="uk-UA" sz="1200" b="1" dirty="0">
                <a:solidFill>
                  <a:srgbClr val="002060"/>
                </a:solidFill>
              </a:rPr>
              <a:t>Сумська міська громада</a:t>
            </a:r>
            <a:r>
              <a:rPr lang="uk-UA" sz="1200" dirty="0">
                <a:solidFill>
                  <a:schemeClr val="accent1"/>
                </a:solidFill>
              </a:rPr>
              <a:t>, </a:t>
            </a:r>
          </a:p>
          <a:p>
            <a:pPr algn="ctr"/>
            <a:r>
              <a:rPr lang="uk-UA" sz="1200" dirty="0">
                <a:solidFill>
                  <a:srgbClr val="0070C0"/>
                </a:solidFill>
              </a:rPr>
              <a:t>1 місто, 20 сіл</a:t>
            </a:r>
            <a:endParaRPr lang="ru-RU" sz="1600" b="1" dirty="0">
              <a:solidFill>
                <a:srgbClr val="0070C0"/>
              </a:solidFill>
            </a:endParaRPr>
          </a:p>
        </p:txBody>
      </p:sp>
      <p:sp>
        <p:nvSpPr>
          <p:cNvPr id="25" name="TextBox 24">
            <a:extLst>
              <a:ext uri="{FF2B5EF4-FFF2-40B4-BE49-F238E27FC236}">
                <a16:creationId xmlns:a16="http://schemas.microsoft.com/office/drawing/2014/main" xmlns="" id="{FCCCF9AD-C44B-4778-890B-4480213F61E0}"/>
              </a:ext>
            </a:extLst>
          </p:cNvPr>
          <p:cNvSpPr txBox="1"/>
          <p:nvPr/>
        </p:nvSpPr>
        <p:spPr>
          <a:xfrm>
            <a:off x="9338644" y="5808318"/>
            <a:ext cx="2286918" cy="461665"/>
          </a:xfrm>
          <a:prstGeom prst="rect">
            <a:avLst/>
          </a:prstGeom>
          <a:noFill/>
        </p:spPr>
        <p:txBody>
          <a:bodyPr wrap="square" rtlCol="0">
            <a:spAutoFit/>
          </a:bodyPr>
          <a:lstStyle/>
          <a:p>
            <a:pPr algn="ctr"/>
            <a:r>
              <a:rPr lang="uk-UA" altLang="ja-JP" sz="1200" b="1" dirty="0">
                <a:solidFill>
                  <a:srgbClr val="002060"/>
                </a:solidFill>
                <a:cs typeface="游ゴシック"/>
              </a:rPr>
              <a:t>Ічнянська міська громада</a:t>
            </a:r>
            <a:r>
              <a:rPr lang="uk-UA" altLang="ja-JP" sz="1200" b="1" dirty="0">
                <a:solidFill>
                  <a:schemeClr val="accent1"/>
                </a:solidFill>
                <a:cs typeface="游ゴシック"/>
              </a:rPr>
              <a:t>,</a:t>
            </a:r>
          </a:p>
          <a:p>
            <a:pPr algn="ctr"/>
            <a:r>
              <a:rPr lang="uk-UA" altLang="ja-JP" sz="1200" dirty="0">
                <a:solidFill>
                  <a:schemeClr val="accent1"/>
                </a:solidFill>
                <a:cs typeface="游ゴシック"/>
              </a:rPr>
              <a:t>1 місто, 1 </a:t>
            </a:r>
            <a:r>
              <a:rPr lang="uk-UA" altLang="ja-JP" sz="1200" dirty="0" err="1">
                <a:solidFill>
                  <a:schemeClr val="accent1"/>
                </a:solidFill>
                <a:cs typeface="游ゴシック"/>
              </a:rPr>
              <a:t>смт</a:t>
            </a:r>
            <a:r>
              <a:rPr lang="uk-UA" altLang="ja-JP" sz="1200" dirty="0">
                <a:solidFill>
                  <a:schemeClr val="accent1"/>
                </a:solidFill>
                <a:cs typeface="游ゴシック"/>
              </a:rPr>
              <a:t>., 2 селища, 50 сіл</a:t>
            </a:r>
            <a:endParaRPr lang="uk-UA" altLang="ja-JP" sz="1200" dirty="0">
              <a:solidFill>
                <a:srgbClr val="FF0000"/>
              </a:solidFill>
              <a:cs typeface="游ゴシック"/>
            </a:endParaRPr>
          </a:p>
        </p:txBody>
      </p:sp>
      <p:sp>
        <p:nvSpPr>
          <p:cNvPr id="48130" name="AutoShape 2" descr="Герб Сум — Вікіпеді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7" name="Picture 2"/>
          <p:cNvPicPr>
            <a:picLocks noChangeAspect="1" noChangeArrowheads="1"/>
          </p:cNvPicPr>
          <p:nvPr/>
        </p:nvPicPr>
        <p:blipFill>
          <a:blip r:embed="rId7" cstate="print"/>
          <a:srcRect/>
          <a:stretch>
            <a:fillRect/>
          </a:stretch>
        </p:blipFill>
        <p:spPr bwMode="auto">
          <a:xfrm>
            <a:off x="335360" y="260648"/>
            <a:ext cx="1800200" cy="1628800"/>
          </a:xfrm>
          <a:prstGeom prst="rect">
            <a:avLst/>
          </a:prstGeom>
          <a:noFill/>
          <a:ln w="9525">
            <a:noFill/>
            <a:miter lim="800000"/>
            <a:headEnd/>
            <a:tailEnd/>
          </a:ln>
          <a:effectLst/>
        </p:spPr>
      </p:pic>
      <p:pic>
        <p:nvPicPr>
          <p:cNvPr id="31" name="Picture 3" descr="C:\Users\1\Desktop\main_image_horizontal_РОМЕНСЬКА_ТЕРИТОРІАЛЬНА_ГРОМАДА.jpeg"/>
          <p:cNvPicPr>
            <a:picLocks noGrp="1" noChangeAspect="1" noChangeArrowheads="1"/>
          </p:cNvPicPr>
          <p:nvPr>
            <p:ph idx="1"/>
          </p:nvPr>
        </p:nvPicPr>
        <p:blipFill>
          <a:blip r:embed="rId8" cstate="print"/>
          <a:srcRect/>
          <a:stretch>
            <a:fillRect/>
          </a:stretch>
        </p:blipFill>
        <p:spPr bwMode="auto">
          <a:xfrm>
            <a:off x="3071664" y="1988840"/>
            <a:ext cx="1927443" cy="1584176"/>
          </a:xfrm>
          <a:prstGeom prst="rect">
            <a:avLst/>
          </a:prstGeom>
          <a:noFill/>
        </p:spPr>
      </p:pic>
      <p:pic>
        <p:nvPicPr>
          <p:cNvPr id="55302" name="Picture 6" descr="C:\Users\1\Desktop\ІЧНЯНСЬКА_ТЕРИТОРІАЛЬНА_ГРОМАДА.jpeg"/>
          <p:cNvPicPr>
            <a:picLocks noChangeAspect="1" noChangeArrowheads="1"/>
          </p:cNvPicPr>
          <p:nvPr/>
        </p:nvPicPr>
        <p:blipFill>
          <a:blip r:embed="rId9" cstate="print"/>
          <a:srcRect/>
          <a:stretch>
            <a:fillRect/>
          </a:stretch>
        </p:blipFill>
        <p:spPr bwMode="auto">
          <a:xfrm>
            <a:off x="9509995" y="4249215"/>
            <a:ext cx="1944216" cy="1512168"/>
          </a:xfrm>
          <a:prstGeom prst="rect">
            <a:avLst/>
          </a:prstGeom>
          <a:noFill/>
        </p:spPr>
      </p:pic>
      <p:pic>
        <p:nvPicPr>
          <p:cNvPr id="55304" name="Picture 8" descr="C:\Users\1\Desktop\images.jpg"/>
          <p:cNvPicPr>
            <a:picLocks noChangeAspect="1" noChangeArrowheads="1"/>
          </p:cNvPicPr>
          <p:nvPr/>
        </p:nvPicPr>
        <p:blipFill>
          <a:blip r:embed="rId10" cstate="print"/>
          <a:srcRect/>
          <a:stretch>
            <a:fillRect/>
          </a:stretch>
        </p:blipFill>
        <p:spPr bwMode="auto">
          <a:xfrm>
            <a:off x="7983021" y="282217"/>
            <a:ext cx="1944216" cy="1628800"/>
          </a:xfrm>
          <a:prstGeom prst="rect">
            <a:avLst/>
          </a:prstGeom>
          <a:noFill/>
          <a:scene3d>
            <a:camera prst="orthographicFront"/>
            <a:lightRig rig="threePt" dir="t"/>
          </a:scene3d>
          <a:sp3d extrusionH="76200" contourW="12700">
            <a:extrusionClr>
              <a:srgbClr val="FFC000"/>
            </a:extrusionClr>
            <a:contourClr>
              <a:srgbClr val="FFC000"/>
            </a:contourClr>
          </a:sp3d>
        </p:spPr>
      </p:pic>
      <p:pic>
        <p:nvPicPr>
          <p:cNvPr id="4" name="Рисунок 3" descr="Изображение выглядит как карта, текст, атлас&#10;&#10;Автоматически созданное описание">
            <a:extLst>
              <a:ext uri="{FF2B5EF4-FFF2-40B4-BE49-F238E27FC236}">
                <a16:creationId xmlns:a16="http://schemas.microsoft.com/office/drawing/2014/main" xmlns="" id="{F809B604-4938-7323-9DA8-E6FB482EEB8D}"/>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54764" y="2099691"/>
            <a:ext cx="1764023" cy="1427017"/>
          </a:xfrm>
          <a:prstGeom prst="rect">
            <a:avLst/>
          </a:prstGeom>
          <a:scene3d>
            <a:camera prst="orthographicFront"/>
            <a:lightRig rig="threePt" dir="t"/>
          </a:scene3d>
          <a:sp3d contourW="12700">
            <a:contourClr>
              <a:srgbClr val="FFC000"/>
            </a:contourClr>
          </a:sp3d>
        </p:spPr>
      </p:pic>
    </p:spTree>
    <p:extLst>
      <p:ext uri="{BB962C8B-B14F-4D97-AF65-F5344CB8AC3E}">
        <p14:creationId xmlns:p14="http://schemas.microsoft.com/office/powerpoint/2010/main" xmlns="" val="31635189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775520" y="188640"/>
            <a:ext cx="9433048" cy="864096"/>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p>
            <a:pPr lvl="0" algn="ctr">
              <a:lnSpc>
                <a:spcPct val="90000"/>
              </a:lnSpc>
              <a:spcBef>
                <a:spcPct val="0"/>
              </a:spcBef>
              <a:defRPr/>
            </a:pPr>
            <a:r>
              <a:rPr kumimoji="0" lang="uk-UA" b="1" i="1" u="none" strike="noStrike" kern="1200" cap="none" spc="0" normalizeH="0" baseline="0" noProof="0" dirty="0">
                <a:ln>
                  <a:noFill/>
                </a:ln>
                <a:solidFill>
                  <a:srgbClr val="002060"/>
                </a:solidFill>
                <a:effectLst/>
                <a:uLnTx/>
                <a:uFillTx/>
                <a:ea typeface="+mn-ea"/>
                <a:cs typeface="+mn-cs"/>
              </a:rPr>
              <a:t>Розроблено методичні рекомендації: “</a:t>
            </a:r>
            <a:r>
              <a:rPr lang="uk-UA" b="1" i="1" dirty="0">
                <a:solidFill>
                  <a:srgbClr val="002060"/>
                </a:solidFill>
                <a:ea typeface="Times New Roman"/>
                <a:cs typeface="Times New Roman"/>
              </a:rPr>
              <a:t>Організаційно-правові засади функціонування служби «Університет третього віку» в умовах змін законодавства та Державного стандарту соціальної </a:t>
            </a:r>
            <a:r>
              <a:rPr lang="uk-UA" b="1" i="1" dirty="0" err="1">
                <a:solidFill>
                  <a:srgbClr val="002060"/>
                </a:solidFill>
                <a:ea typeface="Times New Roman"/>
                <a:cs typeface="Times New Roman"/>
              </a:rPr>
              <a:t>адаптації”</a:t>
            </a:r>
            <a:endParaRPr kumimoji="0" lang="uk-UA" b="1" i="1" u="none" strike="noStrike" kern="1200" cap="none" spc="0" normalizeH="0" baseline="0" noProof="0" dirty="0">
              <a:ln>
                <a:noFill/>
              </a:ln>
              <a:solidFill>
                <a:srgbClr val="002060"/>
              </a:solidFill>
              <a:effectLst/>
              <a:uLnTx/>
              <a:uFillTx/>
              <a:ea typeface="+mn-ea"/>
              <a:cs typeface="+mn-cs"/>
            </a:endParaRPr>
          </a:p>
        </p:txBody>
      </p:sp>
      <p:sp>
        <p:nvSpPr>
          <p:cNvPr id="6" name="Содержимое 2"/>
          <p:cNvSpPr txBox="1">
            <a:spLocks/>
          </p:cNvSpPr>
          <p:nvPr/>
        </p:nvSpPr>
        <p:spPr>
          <a:xfrm>
            <a:off x="694184" y="2204864"/>
            <a:ext cx="3457600" cy="4351338"/>
          </a:xfrm>
          <a:prstGeom prst="rect">
            <a:avLst/>
          </a:prstGeom>
        </p:spPr>
        <p:txBody>
          <a:bodyPr vert="horz" lIns="91440" tIns="45720" rIns="91440" bIns="45720" rtlCol="0">
            <a:noAutofit/>
          </a:bodyPr>
          <a:lstStyle/>
          <a:p>
            <a:endParaRPr kumimoji="0" lang="ru-RU" sz="1800" b="0" i="0" u="none" strike="noStrike" kern="1200" cap="none" spc="0" normalizeH="0" baseline="0" noProof="0" dirty="0">
              <a:ln>
                <a:noFill/>
              </a:ln>
              <a:solidFill>
                <a:srgbClr val="002060"/>
              </a:solidFill>
              <a:effectLst/>
              <a:uLnTx/>
              <a:uFillTx/>
              <a:latin typeface="+mn-lt"/>
              <a:ea typeface="+mn-ea"/>
              <a:cs typeface="+mn-cs"/>
            </a:endParaRPr>
          </a:p>
        </p:txBody>
      </p:sp>
      <p:sp>
        <p:nvSpPr>
          <p:cNvPr id="9" name="Freeform 16"/>
          <p:cNvSpPr>
            <a:spLocks/>
          </p:cNvSpPr>
          <p:nvPr/>
        </p:nvSpPr>
        <p:spPr bwMode="auto">
          <a:xfrm>
            <a:off x="119336" y="188640"/>
            <a:ext cx="1512168"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8</a:t>
            </a:r>
            <a:endParaRPr lang="ru-RU" sz="2000" b="1" dirty="0"/>
          </a:p>
        </p:txBody>
      </p:sp>
      <p:sp>
        <p:nvSpPr>
          <p:cNvPr id="66561" name="Rectangle 1"/>
          <p:cNvSpPr>
            <a:spLocks noChangeArrowheads="1"/>
          </p:cNvSpPr>
          <p:nvPr/>
        </p:nvSpPr>
        <p:spPr bwMode="auto">
          <a:xfrm>
            <a:off x="551384" y="908720"/>
            <a:ext cx="530391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15875" algn="l"/>
                <a:tab pos="6115050" algn="r"/>
              </a:tabLst>
            </a:pPr>
            <a:endParaRPr kumimoji="0" lang="uk-UA" sz="1200" b="0" i="0" u="none" strike="noStrike" cap="none" normalizeH="0" baseline="0" dirty="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tabLst>
                <a:tab pos="15875" algn="l"/>
                <a:tab pos="6115050" algn="r"/>
              </a:tabLst>
            </a:pPr>
            <a:r>
              <a:rPr lang="uk-UA" sz="1200" b="1" dirty="0">
                <a:solidFill>
                  <a:srgbClr val="002060"/>
                </a:solidFill>
                <a:latin typeface="Arial" pitchFamily="34" charset="0"/>
                <a:ea typeface="Calibri" pitchFamily="34" charset="0"/>
                <a:cs typeface="Arial" pitchFamily="34" charset="0"/>
              </a:rPr>
              <a:t> </a:t>
            </a:r>
            <a:r>
              <a:rPr lang="uk-UA" b="1" u="sng" dirty="0">
                <a:solidFill>
                  <a:srgbClr val="002060"/>
                </a:solidFill>
                <a:ea typeface="Calibri" pitchFamily="34" charset="0"/>
                <a:cs typeface="Arial" pitchFamily="34" charset="0"/>
              </a:rPr>
              <a:t>Рекомендації містять :</a:t>
            </a:r>
          </a:p>
          <a:p>
            <a:pPr marL="0" marR="0" lvl="0" indent="0" algn="just" defTabSz="914400" rtl="0" eaLnBrk="1" fontAlgn="base" latinLnBrk="0" hangingPunct="1">
              <a:lnSpc>
                <a:spcPct val="100000"/>
              </a:lnSpc>
              <a:spcBef>
                <a:spcPct val="0"/>
              </a:spcBef>
              <a:spcAft>
                <a:spcPct val="0"/>
              </a:spcAft>
              <a:buClrTx/>
              <a:buSzTx/>
              <a:tabLst>
                <a:tab pos="15875" algn="l"/>
                <a:tab pos="6115050" algn="r"/>
              </a:tabLst>
            </a:pPr>
            <a:endParaRPr lang="uk-UA" b="1" dirty="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
              <a:tabLst>
                <a:tab pos="15875" algn="l"/>
                <a:tab pos="6115050" algn="r"/>
              </a:tabLst>
            </a:pPr>
            <a:r>
              <a:rPr kumimoji="0" lang="uk-UA" sz="1600" b="1" i="0" u="none" strike="noStrike" cap="none" normalizeH="0" baseline="0" dirty="0">
                <a:ln>
                  <a:noFill/>
                </a:ln>
                <a:solidFill>
                  <a:schemeClr val="tx1"/>
                </a:solidFill>
                <a:effectLst/>
                <a:ea typeface="Calibri" pitchFamily="34" charset="0"/>
                <a:cs typeface="Arial" pitchFamily="34" charset="0"/>
              </a:rPr>
              <a:t>Організаційно-правові форми створення та функціонування УТВ в системі соціального захисту населення;</a:t>
            </a:r>
            <a:endParaRPr kumimoji="0" lang="ru-RU" sz="1600" b="1"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
              <a:tabLst>
                <a:tab pos="15875" algn="l"/>
                <a:tab pos="6115050" algn="r"/>
              </a:tabLst>
            </a:pPr>
            <a:r>
              <a:rPr kumimoji="0" lang="uk-UA" sz="1600" b="1" i="0" u="none" strike="noStrike" cap="none" normalizeH="0" baseline="0" dirty="0">
                <a:ln>
                  <a:noFill/>
                </a:ln>
                <a:solidFill>
                  <a:schemeClr val="tx1"/>
                </a:solidFill>
                <a:effectLst/>
                <a:ea typeface="Calibri" pitchFamily="34" charset="0"/>
                <a:cs typeface="Arial" pitchFamily="34" charset="0"/>
              </a:rPr>
              <a:t>Особливості надання послуги УТВ; </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
              <a:tabLst>
                <a:tab pos="15875" algn="l"/>
                <a:tab pos="6115050" algn="r"/>
              </a:tabLst>
            </a:pPr>
            <a:r>
              <a:rPr lang="uk-UA" sz="1600" b="1" dirty="0">
                <a:cs typeface="Arial" pitchFamily="34" charset="0"/>
              </a:rPr>
              <a:t>Структура УТВ;</a:t>
            </a:r>
          </a:p>
          <a:p>
            <a:pPr lvl="0" algn="just" eaLnBrk="0" fontAlgn="base" hangingPunct="0">
              <a:spcBef>
                <a:spcPct val="0"/>
              </a:spcBef>
              <a:spcAft>
                <a:spcPct val="0"/>
              </a:spcAft>
              <a:buFont typeface="Wingdings" pitchFamily="2" charset="2"/>
              <a:buChar char="§"/>
              <a:tabLst>
                <a:tab pos="15875" algn="l"/>
                <a:tab pos="6115050" algn="r"/>
              </a:tabLst>
            </a:pPr>
            <a:r>
              <a:rPr lang="uk-UA" sz="1600" b="1" dirty="0"/>
              <a:t>Організація роботи УТВ;</a:t>
            </a:r>
          </a:p>
          <a:p>
            <a:pPr lvl="0" algn="just" eaLnBrk="0" fontAlgn="base" hangingPunct="0">
              <a:spcBef>
                <a:spcPct val="0"/>
              </a:spcBef>
              <a:spcAft>
                <a:spcPct val="0"/>
              </a:spcAft>
              <a:buFont typeface="Wingdings" pitchFamily="2" charset="2"/>
              <a:buChar char="§"/>
              <a:tabLst>
                <a:tab pos="15875" algn="l"/>
                <a:tab pos="6115050" algn="r"/>
              </a:tabLst>
            </a:pPr>
            <a:r>
              <a:rPr lang="uk-UA" sz="1600" b="1" dirty="0"/>
              <a:t>Види навчальних занять, які рекомендовано використовувати в УТВ;</a:t>
            </a:r>
          </a:p>
          <a:p>
            <a:pPr algn="just" eaLnBrk="0" fontAlgn="base" hangingPunct="0">
              <a:spcBef>
                <a:spcPct val="0"/>
              </a:spcBef>
              <a:spcAft>
                <a:spcPct val="0"/>
              </a:spcAft>
              <a:buFont typeface="Wingdings" pitchFamily="2" charset="2"/>
              <a:buChar char="§"/>
              <a:tabLst>
                <a:tab pos="15875" algn="l"/>
                <a:tab pos="6115050" algn="r"/>
              </a:tabLst>
            </a:pPr>
            <a:r>
              <a:rPr lang="uk-UA" sz="1600" b="1" dirty="0"/>
              <a:t>Кадровий склад УТВ;</a:t>
            </a:r>
            <a:endParaRPr lang="ru-RU" sz="1600" b="1" dirty="0"/>
          </a:p>
          <a:p>
            <a:pPr algn="just" eaLnBrk="0" fontAlgn="base" hangingPunct="0">
              <a:spcBef>
                <a:spcPct val="0"/>
              </a:spcBef>
              <a:spcAft>
                <a:spcPct val="0"/>
              </a:spcAft>
              <a:buFont typeface="Wingdings" pitchFamily="2" charset="2"/>
              <a:buChar char="§"/>
              <a:tabLst>
                <a:tab pos="15875" algn="l"/>
                <a:tab pos="6115050" algn="r"/>
              </a:tabLst>
            </a:pPr>
            <a:r>
              <a:rPr lang="uk-UA" sz="1600" b="1" dirty="0"/>
              <a:t>Приміщення та обладнання УТВ; </a:t>
            </a:r>
          </a:p>
          <a:p>
            <a:pPr algn="just" eaLnBrk="0" fontAlgn="base" hangingPunct="0">
              <a:spcBef>
                <a:spcPct val="0"/>
              </a:spcBef>
              <a:spcAft>
                <a:spcPct val="0"/>
              </a:spcAft>
              <a:buFont typeface="Wingdings" pitchFamily="2" charset="2"/>
              <a:buChar char="§"/>
              <a:tabLst>
                <a:tab pos="15875" algn="l"/>
                <a:tab pos="6115050" algn="r"/>
              </a:tabLst>
            </a:pPr>
            <a:r>
              <a:rPr lang="uk-UA" sz="1600" b="1" dirty="0"/>
              <a:t>Організація обліку роботи та звітності УТВ;</a:t>
            </a:r>
            <a:endParaRPr lang="ru-RU" sz="1600" b="1" dirty="0"/>
          </a:p>
          <a:p>
            <a:pPr algn="just" eaLnBrk="0" fontAlgn="base" hangingPunct="0">
              <a:spcBef>
                <a:spcPct val="0"/>
              </a:spcBef>
              <a:spcAft>
                <a:spcPct val="0"/>
              </a:spcAft>
              <a:buFont typeface="Wingdings" pitchFamily="2" charset="2"/>
              <a:buChar char="§"/>
              <a:tabLst>
                <a:tab pos="15875" algn="l"/>
                <a:tab pos="6115050" algn="r"/>
              </a:tabLst>
            </a:pPr>
            <a:r>
              <a:rPr lang="uk-UA" sz="1600" b="1" dirty="0"/>
              <a:t>Організація навчального процесу;</a:t>
            </a:r>
            <a:endParaRPr lang="ru-RU" sz="1600" b="1" dirty="0"/>
          </a:p>
          <a:p>
            <a:pPr algn="just" eaLnBrk="0" fontAlgn="base" hangingPunct="0">
              <a:spcBef>
                <a:spcPct val="0"/>
              </a:spcBef>
              <a:spcAft>
                <a:spcPct val="0"/>
              </a:spcAft>
              <a:buFont typeface="Wingdings" pitchFamily="2" charset="2"/>
              <a:buChar char="§"/>
              <a:tabLst>
                <a:tab pos="15875" algn="l"/>
                <a:tab pos="6115050" algn="r"/>
              </a:tabLst>
            </a:pPr>
            <a:r>
              <a:rPr lang="uk-UA" sz="1600" b="1" dirty="0"/>
              <a:t>Форми та методи навчання;</a:t>
            </a:r>
            <a:endParaRPr lang="ru-RU" sz="1600" b="1" dirty="0"/>
          </a:p>
          <a:p>
            <a:pPr algn="just" eaLnBrk="0" fontAlgn="base" hangingPunct="0">
              <a:spcBef>
                <a:spcPct val="0"/>
              </a:spcBef>
              <a:spcAft>
                <a:spcPct val="0"/>
              </a:spcAft>
              <a:buFont typeface="Wingdings" pitchFamily="2" charset="2"/>
              <a:buChar char="§"/>
              <a:tabLst>
                <a:tab pos="15875" algn="l"/>
                <a:tab pos="6115050" algn="r"/>
              </a:tabLst>
            </a:pPr>
            <a:r>
              <a:rPr lang="uk-UA" sz="1600" b="1" dirty="0"/>
              <a:t>Особливості  діяльності викладача. </a:t>
            </a:r>
            <a:endParaRPr lang="ru-RU" sz="1600" b="1" dirty="0"/>
          </a:p>
          <a:p>
            <a:pPr algn="just" eaLnBrk="0" fontAlgn="base" hangingPunct="0">
              <a:spcBef>
                <a:spcPct val="0"/>
              </a:spcBef>
              <a:spcAft>
                <a:spcPct val="0"/>
              </a:spcAft>
              <a:buFont typeface="Wingdings" pitchFamily="2" charset="2"/>
              <a:buChar char="§"/>
              <a:tabLst>
                <a:tab pos="15875" algn="l"/>
                <a:tab pos="6115050" algn="r"/>
              </a:tabLst>
            </a:pPr>
            <a:endParaRPr lang="ru-RU" sz="1600" dirty="0"/>
          </a:p>
          <a:p>
            <a:pPr algn="just" eaLnBrk="0" fontAlgn="base" hangingPunct="0">
              <a:spcBef>
                <a:spcPct val="0"/>
              </a:spcBef>
              <a:spcAft>
                <a:spcPct val="0"/>
              </a:spcAft>
              <a:buFont typeface="Wingdings" pitchFamily="2" charset="2"/>
              <a:buChar char="§"/>
              <a:tabLst>
                <a:tab pos="15875" algn="l"/>
                <a:tab pos="6115050" algn="r"/>
              </a:tabLst>
            </a:pPr>
            <a:endParaRPr lang="ru-RU" sz="1600" b="1" dirty="0"/>
          </a:p>
          <a:p>
            <a:pPr lvl="0" algn="just" eaLnBrk="0" fontAlgn="base" hangingPunct="0">
              <a:spcBef>
                <a:spcPct val="0"/>
              </a:spcBef>
              <a:spcAft>
                <a:spcPct val="0"/>
              </a:spcAft>
              <a:buFontTx/>
              <a:buChar char="•"/>
              <a:tabLst>
                <a:tab pos="15875" algn="l"/>
                <a:tab pos="6115050" algn="r"/>
              </a:tabLst>
            </a:pPr>
            <a:endParaRPr lang="uk-UA" sz="1600" dirty="0"/>
          </a:p>
          <a:p>
            <a:pPr lvl="0" algn="just" eaLnBrk="0" fontAlgn="base" hangingPunct="0">
              <a:spcBef>
                <a:spcPct val="0"/>
              </a:spcBef>
              <a:spcAft>
                <a:spcPct val="0"/>
              </a:spcAft>
              <a:buFontTx/>
              <a:buChar char="•"/>
              <a:tabLst>
                <a:tab pos="15875" algn="l"/>
                <a:tab pos="6115050" algn="r"/>
              </a:tabLst>
            </a:pPr>
            <a:endParaRPr kumimoji="0" lang="uk-UA" sz="1600" i="0" u="none" strike="noStrike" cap="none" normalizeH="0" baseline="0" dirty="0">
              <a:ln>
                <a:noFill/>
              </a:ln>
              <a:solidFill>
                <a:schemeClr val="tx1"/>
              </a:solidFill>
              <a:effectLst/>
              <a:cs typeface="Arial" pitchFamily="34" charset="0"/>
            </a:endParaRPr>
          </a:p>
        </p:txBody>
      </p:sp>
      <p:sp>
        <p:nvSpPr>
          <p:cNvPr id="39" name="Прямоугольник 38"/>
          <p:cNvSpPr/>
          <p:nvPr/>
        </p:nvSpPr>
        <p:spPr>
          <a:xfrm>
            <a:off x="5953124" y="1196752"/>
            <a:ext cx="6238876" cy="4968283"/>
          </a:xfrm>
          <a:prstGeom prst="rect">
            <a:avLst/>
          </a:prstGeom>
          <a:solidFill>
            <a:schemeClr val="bg1"/>
          </a:solidFill>
        </p:spPr>
        <p:txBody>
          <a:bodyPr wrap="square">
            <a:spAutoFit/>
          </a:bodyPr>
          <a:lstStyle/>
          <a:p>
            <a:pPr lvl="0">
              <a:lnSpc>
                <a:spcPct val="115000"/>
              </a:lnSpc>
              <a:spcBef>
                <a:spcPts val="600"/>
              </a:spcBef>
              <a:spcAft>
                <a:spcPts val="600"/>
              </a:spcAft>
              <a:defRPr/>
            </a:pPr>
            <a:r>
              <a:rPr lang="uk-UA" b="1" i="1" u="sng" dirty="0">
                <a:solidFill>
                  <a:srgbClr val="002060"/>
                </a:solidFill>
                <a:ea typeface="Times New Roman"/>
                <a:cs typeface="Times New Roman"/>
              </a:rPr>
              <a:t>До  Додатків входять:</a:t>
            </a:r>
            <a:endParaRPr lang="uk-UA" sz="1400" b="1" i="1" dirty="0">
              <a:solidFill>
                <a:srgbClr val="002060"/>
              </a:solidFill>
              <a:ea typeface="Times New Roman"/>
              <a:cs typeface="Times New Roman"/>
            </a:endParaRPr>
          </a:p>
          <a:p>
            <a:pPr>
              <a:lnSpc>
                <a:spcPct val="115000"/>
              </a:lnSpc>
              <a:spcAft>
                <a:spcPts val="600"/>
              </a:spcAft>
            </a:pPr>
            <a:r>
              <a:rPr lang="uk-UA" sz="1600" b="1" i="1" dirty="0">
                <a:solidFill>
                  <a:srgbClr val="002060"/>
                </a:solidFill>
                <a:ea typeface="Times New Roman"/>
                <a:cs typeface="Times New Roman"/>
              </a:rPr>
              <a:t>Орієнтовний перелік факультетів та напрямків навчання </a:t>
            </a:r>
          </a:p>
          <a:p>
            <a:pPr>
              <a:lnSpc>
                <a:spcPct val="115000"/>
              </a:lnSpc>
              <a:spcAft>
                <a:spcPts val="600"/>
              </a:spcAft>
            </a:pPr>
            <a:r>
              <a:rPr lang="uk-UA" sz="1600" b="1" i="1" dirty="0">
                <a:solidFill>
                  <a:srgbClr val="002060"/>
                </a:solidFill>
                <a:ea typeface="Times New Roman"/>
                <a:cs typeface="Times New Roman"/>
              </a:rPr>
              <a:t>Орієнтовний перелік посад працівників УТВ, види діяльності та посадові обов`язки щодо надання послуг УТВ.</a:t>
            </a:r>
          </a:p>
          <a:p>
            <a:pPr>
              <a:lnSpc>
                <a:spcPct val="115000"/>
              </a:lnSpc>
              <a:spcAft>
                <a:spcPts val="600"/>
              </a:spcAft>
            </a:pPr>
            <a:r>
              <a:rPr lang="uk-UA" sz="1600" b="1" i="1" dirty="0">
                <a:solidFill>
                  <a:srgbClr val="002060"/>
                </a:solidFill>
                <a:ea typeface="Times New Roman"/>
                <a:cs typeface="Times New Roman"/>
              </a:rPr>
              <a:t> Рекомендований Перелік основних зон, приміщень, обладнання УТВ</a:t>
            </a:r>
            <a:r>
              <a:rPr lang="ru-RU" sz="1600" b="1" i="1" dirty="0">
                <a:solidFill>
                  <a:srgbClr val="002060"/>
                </a:solidFill>
                <a:ea typeface="Times New Roman"/>
                <a:cs typeface="Times New Roman"/>
              </a:rPr>
              <a:t> </a:t>
            </a:r>
          </a:p>
          <a:p>
            <a:pPr>
              <a:lnSpc>
                <a:spcPct val="115000"/>
              </a:lnSpc>
              <a:spcAft>
                <a:spcPts val="600"/>
              </a:spcAft>
            </a:pPr>
            <a:r>
              <a:rPr lang="ru-RU" sz="1600" b="1" i="1" dirty="0">
                <a:solidFill>
                  <a:srgbClr val="002060"/>
                </a:solidFill>
                <a:ea typeface="Times New Roman"/>
                <a:cs typeface="Times New Roman"/>
              </a:rPr>
              <a:t>Ж</a:t>
            </a:r>
            <a:r>
              <a:rPr lang="uk-UA" sz="1600" b="1" i="1" dirty="0" err="1">
                <a:solidFill>
                  <a:srgbClr val="002060"/>
                </a:solidFill>
                <a:ea typeface="Times New Roman"/>
                <a:cs typeface="Times New Roman"/>
              </a:rPr>
              <a:t>урнал</a:t>
            </a:r>
            <a:r>
              <a:rPr lang="uk-UA" sz="1600" b="1" i="1" dirty="0">
                <a:solidFill>
                  <a:srgbClr val="002060"/>
                </a:solidFill>
                <a:ea typeface="Times New Roman"/>
                <a:cs typeface="Times New Roman"/>
              </a:rPr>
              <a:t> обліку відвідування навчальних заходів</a:t>
            </a:r>
            <a:r>
              <a:rPr lang="ru-RU" sz="1600" b="1" i="1" dirty="0">
                <a:solidFill>
                  <a:srgbClr val="002060"/>
                </a:solidFill>
                <a:ea typeface="Times New Roman"/>
                <a:cs typeface="Times New Roman"/>
              </a:rPr>
              <a:t> УТВ</a:t>
            </a:r>
          </a:p>
          <a:p>
            <a:pPr>
              <a:lnSpc>
                <a:spcPct val="115000"/>
              </a:lnSpc>
              <a:spcAft>
                <a:spcPts val="600"/>
              </a:spcAft>
            </a:pPr>
            <a:r>
              <a:rPr lang="ru-RU" sz="1600" b="1" i="1" dirty="0">
                <a:solidFill>
                  <a:srgbClr val="002060"/>
                </a:solidFill>
                <a:ea typeface="Times New Roman"/>
                <a:cs typeface="Times New Roman"/>
              </a:rPr>
              <a:t>Ж</a:t>
            </a:r>
            <a:r>
              <a:rPr lang="uk-UA" sz="1600" b="1" i="1" dirty="0" err="1">
                <a:solidFill>
                  <a:srgbClr val="002060"/>
                </a:solidFill>
                <a:ea typeface="Times New Roman"/>
                <a:cs typeface="Times New Roman"/>
              </a:rPr>
              <a:t>урнал</a:t>
            </a:r>
            <a:r>
              <a:rPr lang="uk-UA" sz="1600" b="1" i="1" dirty="0">
                <a:solidFill>
                  <a:srgbClr val="002060"/>
                </a:solidFill>
                <a:ea typeface="Times New Roman"/>
                <a:cs typeface="Times New Roman"/>
              </a:rPr>
              <a:t> обліку навчальних заходів</a:t>
            </a:r>
            <a:r>
              <a:rPr lang="ru-RU" sz="1600" b="1" i="1" dirty="0">
                <a:solidFill>
                  <a:srgbClr val="002060"/>
                </a:solidFill>
                <a:ea typeface="Times New Roman"/>
                <a:cs typeface="Times New Roman"/>
              </a:rPr>
              <a:t> УТВ</a:t>
            </a:r>
          </a:p>
          <a:p>
            <a:pPr>
              <a:lnSpc>
                <a:spcPct val="115000"/>
              </a:lnSpc>
              <a:spcAft>
                <a:spcPts val="600"/>
              </a:spcAft>
            </a:pPr>
            <a:r>
              <a:rPr lang="uk-UA" sz="1600" b="1" i="1" dirty="0">
                <a:solidFill>
                  <a:srgbClr val="002060"/>
                </a:solidFill>
                <a:ea typeface="Times New Roman"/>
                <a:cs typeface="Times New Roman"/>
              </a:rPr>
              <a:t>Форма звітів про діяльність УТВ та про роботу факультетів</a:t>
            </a:r>
            <a:endParaRPr lang="ru-RU" sz="1600" b="1" i="1" dirty="0">
              <a:ea typeface="Times New Roman"/>
              <a:cs typeface="Times New Roman"/>
            </a:endParaRPr>
          </a:p>
          <a:p>
            <a:pPr>
              <a:lnSpc>
                <a:spcPct val="115000"/>
              </a:lnSpc>
              <a:spcAft>
                <a:spcPts val="600"/>
              </a:spcAft>
            </a:pPr>
            <a:r>
              <a:rPr lang="ru-RU" sz="1600" b="1" i="1" dirty="0">
                <a:solidFill>
                  <a:srgbClr val="002060"/>
                </a:solidFill>
                <a:ea typeface="Times New Roman"/>
                <a:cs typeface="Times New Roman"/>
              </a:rPr>
              <a:t>Н</a:t>
            </a:r>
            <a:r>
              <a:rPr lang="uk-UA" sz="1600" b="1" i="1" dirty="0" err="1">
                <a:solidFill>
                  <a:srgbClr val="002060"/>
                </a:solidFill>
                <a:ea typeface="Times New Roman"/>
                <a:cs typeface="Times New Roman"/>
              </a:rPr>
              <a:t>авчальна</a:t>
            </a:r>
            <a:r>
              <a:rPr lang="uk-UA" sz="1600" b="1" i="1" dirty="0">
                <a:solidFill>
                  <a:srgbClr val="002060"/>
                </a:solidFill>
                <a:ea typeface="Times New Roman"/>
                <a:cs typeface="Times New Roman"/>
              </a:rPr>
              <a:t> програма «Основи здоров’я»</a:t>
            </a:r>
          </a:p>
          <a:p>
            <a:pPr>
              <a:lnSpc>
                <a:spcPct val="115000"/>
              </a:lnSpc>
              <a:spcAft>
                <a:spcPts val="600"/>
              </a:spcAft>
            </a:pPr>
            <a:r>
              <a:rPr lang="ru-RU" sz="1600" b="1" i="1" dirty="0">
                <a:solidFill>
                  <a:srgbClr val="002060"/>
                </a:solidFill>
                <a:ea typeface="Times New Roman"/>
                <a:cs typeface="Times New Roman"/>
              </a:rPr>
              <a:t>Н</a:t>
            </a:r>
            <a:r>
              <a:rPr lang="uk-UA" sz="1600" b="1" i="1" dirty="0" err="1">
                <a:solidFill>
                  <a:srgbClr val="002060"/>
                </a:solidFill>
                <a:ea typeface="Times New Roman"/>
                <a:cs typeface="Times New Roman"/>
              </a:rPr>
              <a:t>авчальна</a:t>
            </a:r>
            <a:r>
              <a:rPr lang="uk-UA" sz="1600" b="1" i="1" dirty="0">
                <a:solidFill>
                  <a:srgbClr val="002060"/>
                </a:solidFill>
                <a:ea typeface="Times New Roman"/>
                <a:cs typeface="Times New Roman"/>
              </a:rPr>
              <a:t> програма </a:t>
            </a:r>
            <a:r>
              <a:rPr lang="uk-UA" sz="1600" b="1" i="1" dirty="0">
                <a:solidFill>
                  <a:srgbClr val="002060"/>
                </a:solidFill>
              </a:rPr>
              <a:t>«Основи психології»</a:t>
            </a:r>
            <a:endParaRPr lang="ru-RU" sz="1600" b="1" i="1" dirty="0">
              <a:solidFill>
                <a:srgbClr val="002060"/>
              </a:solidFill>
              <a:ea typeface="Times New Roman"/>
              <a:cs typeface="Times New Roman"/>
            </a:endParaRPr>
          </a:p>
          <a:p>
            <a:pPr>
              <a:lnSpc>
                <a:spcPct val="115000"/>
              </a:lnSpc>
              <a:spcAft>
                <a:spcPts val="600"/>
              </a:spcAft>
            </a:pPr>
            <a:r>
              <a:rPr lang="ru-RU" sz="1600" b="1" i="1" dirty="0">
                <a:solidFill>
                  <a:srgbClr val="002060"/>
                </a:solidFill>
                <a:ea typeface="Times New Roman"/>
                <a:cs typeface="Times New Roman"/>
              </a:rPr>
              <a:t>Н</a:t>
            </a:r>
            <a:r>
              <a:rPr lang="uk-UA" sz="1600" b="1" i="1" dirty="0" err="1">
                <a:solidFill>
                  <a:srgbClr val="002060"/>
                </a:solidFill>
                <a:ea typeface="Times New Roman"/>
                <a:cs typeface="Times New Roman"/>
              </a:rPr>
              <a:t>авчальна</a:t>
            </a:r>
            <a:r>
              <a:rPr lang="uk-UA" sz="1600" b="1" i="1" dirty="0">
                <a:solidFill>
                  <a:srgbClr val="002060"/>
                </a:solidFill>
                <a:ea typeface="Times New Roman"/>
                <a:cs typeface="Times New Roman"/>
              </a:rPr>
              <a:t> програма «Основи комп’ютерної грамотності»</a:t>
            </a:r>
            <a:endParaRPr lang="ru-RU" sz="1600" b="1" i="1" dirty="0">
              <a:ea typeface="Times New Roman"/>
              <a:cs typeface="Times New Roman"/>
            </a:endParaRPr>
          </a:p>
          <a:p>
            <a:pPr>
              <a:lnSpc>
                <a:spcPct val="115000"/>
              </a:lnSpc>
              <a:spcBef>
                <a:spcPts val="600"/>
              </a:spcBef>
              <a:spcAft>
                <a:spcPts val="600"/>
              </a:spcAft>
            </a:pPr>
            <a:endParaRPr lang="ru-RU" sz="1400" dirty="0">
              <a:ea typeface="Times New Roman"/>
              <a:cs typeface="Times New Roman"/>
            </a:endParaRPr>
          </a:p>
          <a:p>
            <a:pPr lvl="0">
              <a:lnSpc>
                <a:spcPct val="115000"/>
              </a:lnSpc>
              <a:spcBef>
                <a:spcPts val="600"/>
              </a:spcBef>
              <a:spcAft>
                <a:spcPts val="600"/>
              </a:spcAft>
            </a:pPr>
            <a:endParaRPr lang="ru-RU" sz="1100" dirty="0">
              <a:solidFill>
                <a:prstClr val="black"/>
              </a:solidFill>
              <a:ea typeface="Times New Roman"/>
              <a:cs typeface="Times New Roman"/>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631504" y="188640"/>
            <a:ext cx="9433048" cy="864096"/>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p>
            <a:pPr lvl="0" algn="ctr">
              <a:lnSpc>
                <a:spcPct val="90000"/>
              </a:lnSpc>
              <a:spcBef>
                <a:spcPct val="0"/>
              </a:spcBef>
              <a:defRPr/>
            </a:pPr>
            <a:r>
              <a:rPr kumimoji="0" lang="uk-UA" b="1" i="1" u="none" strike="noStrike" kern="1200" cap="none" spc="0" normalizeH="0" baseline="0" noProof="0" dirty="0">
                <a:ln>
                  <a:noFill/>
                </a:ln>
                <a:solidFill>
                  <a:srgbClr val="002060"/>
                </a:solidFill>
                <a:effectLst/>
                <a:uLnTx/>
                <a:uFillTx/>
                <a:ea typeface="+mn-ea"/>
                <a:cs typeface="+mn-cs"/>
              </a:rPr>
              <a:t>Розроблено методичні рекомендації: </a:t>
            </a:r>
            <a:r>
              <a:rPr kumimoji="0" lang="uk-UA" b="1" i="1" u="none" strike="noStrike" kern="1200" cap="none" spc="0" normalizeH="0" baseline="0" noProof="0" dirty="0" smtClean="0">
                <a:ln>
                  <a:noFill/>
                </a:ln>
                <a:solidFill>
                  <a:srgbClr val="002060"/>
                </a:solidFill>
                <a:effectLst/>
                <a:uLnTx/>
                <a:uFillTx/>
                <a:ea typeface="+mn-ea"/>
                <a:cs typeface="+mn-cs"/>
              </a:rPr>
              <a:t>“</a:t>
            </a:r>
            <a:r>
              <a:rPr lang="uk-UA" b="1" i="1" spc="-15" dirty="0" smtClean="0">
                <a:solidFill>
                  <a:srgbClr val="002060"/>
                </a:solidFill>
                <a:ea typeface="Times New Roman"/>
                <a:cs typeface="Times New Roman"/>
              </a:rPr>
              <a:t>Реалізація </a:t>
            </a:r>
            <a:r>
              <a:rPr lang="uk-UA" b="1" i="1" spc="-15" dirty="0">
                <a:solidFill>
                  <a:srgbClr val="002060"/>
                </a:solidFill>
                <a:ea typeface="Times New Roman"/>
                <a:cs typeface="Times New Roman"/>
              </a:rPr>
              <a:t>творчого потенціалу та інтересів дорослих через гурткову роботу в рамках заходів Державного стандарту соціальної </a:t>
            </a:r>
            <a:r>
              <a:rPr lang="uk-UA" b="1" i="1" spc="-15" dirty="0" err="1" smtClean="0">
                <a:solidFill>
                  <a:srgbClr val="002060"/>
                </a:solidFill>
                <a:ea typeface="Times New Roman"/>
                <a:cs typeface="Times New Roman"/>
              </a:rPr>
              <a:t>адаптації”</a:t>
            </a:r>
            <a:endParaRPr kumimoji="0" lang="uk-UA" b="1" i="1" u="none" strike="noStrike" kern="1200" cap="none" spc="0" normalizeH="0" baseline="0" noProof="0" dirty="0">
              <a:ln>
                <a:noFill/>
              </a:ln>
              <a:solidFill>
                <a:srgbClr val="002060"/>
              </a:solidFill>
              <a:effectLst/>
              <a:uLnTx/>
              <a:uFillTx/>
              <a:ea typeface="+mn-ea"/>
              <a:cs typeface="+mn-cs"/>
            </a:endParaRPr>
          </a:p>
        </p:txBody>
      </p:sp>
      <p:sp>
        <p:nvSpPr>
          <p:cNvPr id="6" name="Содержимое 2"/>
          <p:cNvSpPr txBox="1">
            <a:spLocks/>
          </p:cNvSpPr>
          <p:nvPr/>
        </p:nvSpPr>
        <p:spPr>
          <a:xfrm>
            <a:off x="694184" y="2204864"/>
            <a:ext cx="3457600" cy="4351338"/>
          </a:xfrm>
          <a:prstGeom prst="rect">
            <a:avLst/>
          </a:prstGeom>
        </p:spPr>
        <p:txBody>
          <a:bodyPr vert="horz" lIns="91440" tIns="45720" rIns="91440" bIns="45720" rtlCol="0">
            <a:noAutofit/>
          </a:bodyPr>
          <a:lstStyle/>
          <a:p>
            <a:endParaRPr kumimoji="0" lang="ru-RU" sz="1800" b="0" i="0" u="none" strike="noStrike" kern="1200" cap="none" spc="0" normalizeH="0" baseline="0" noProof="0" dirty="0">
              <a:ln>
                <a:noFill/>
              </a:ln>
              <a:solidFill>
                <a:srgbClr val="002060"/>
              </a:solidFill>
              <a:effectLst/>
              <a:uLnTx/>
              <a:uFillTx/>
              <a:latin typeface="+mn-lt"/>
              <a:ea typeface="+mn-ea"/>
              <a:cs typeface="+mn-cs"/>
            </a:endParaRPr>
          </a:p>
        </p:txBody>
      </p:sp>
      <p:sp>
        <p:nvSpPr>
          <p:cNvPr id="9" name="Freeform 16"/>
          <p:cNvSpPr>
            <a:spLocks/>
          </p:cNvSpPr>
          <p:nvPr/>
        </p:nvSpPr>
        <p:spPr bwMode="auto">
          <a:xfrm>
            <a:off x="119336" y="188640"/>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9</a:t>
            </a:r>
            <a:endParaRPr lang="ru-RU" sz="2000" b="1" dirty="0"/>
          </a:p>
        </p:txBody>
      </p:sp>
      <p:sp>
        <p:nvSpPr>
          <p:cNvPr id="63489" name="Rectangle 1"/>
          <p:cNvSpPr>
            <a:spLocks noChangeArrowheads="1"/>
          </p:cNvSpPr>
          <p:nvPr/>
        </p:nvSpPr>
        <p:spPr bwMode="auto">
          <a:xfrm>
            <a:off x="4799856" y="4514636"/>
            <a:ext cx="619268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tab pos="6115050" algn="r"/>
              </a:tabLst>
            </a:pPr>
            <a:r>
              <a:rPr kumimoji="0" lang="uk-UA" b="1" i="1" u="none" strike="noStrike" cap="none" normalizeH="0" baseline="0">
                <a:ln>
                  <a:noFill/>
                </a:ln>
                <a:solidFill>
                  <a:srgbClr val="002060"/>
                </a:solidFill>
                <a:effectLst/>
                <a:latin typeface="Arial" pitchFamily="34" charset="0"/>
                <a:ea typeface="Calibri" pitchFamily="34" charset="0"/>
                <a:cs typeface="Arial" pitchFamily="34" charset="0"/>
              </a:rPr>
              <a:t>Рекомендації містять </a:t>
            </a:r>
            <a:r>
              <a:rPr kumimoji="0" lang="uk-UA" b="0" i="0" u="none" strike="noStrike" cap="none" normalizeH="0" baseline="0">
                <a:ln>
                  <a:noFill/>
                </a:ln>
                <a:solidFill>
                  <a:srgbClr val="002060"/>
                </a:solidFill>
                <a:effectLst/>
                <a:latin typeface="Arial" pitchFamily="34" charset="0"/>
                <a:ea typeface="Calibri" pitchFamily="34" charset="0"/>
                <a:cs typeface="Arial" pitchFamily="34" charset="0"/>
              </a:rPr>
              <a:t>опис мети та завдань гурткової роботи в установах системи надання соціальних послуг, обов’язки керівника гуртка, форми і методи організації  роботи гуртка, формування графіку роботи,</a:t>
            </a:r>
            <a:r>
              <a:rPr kumimoji="0" lang="uk-UA" b="0" i="0" u="none" strike="noStrike" cap="none" normalizeH="0">
                <a:ln>
                  <a:noFill/>
                </a:ln>
                <a:solidFill>
                  <a:srgbClr val="002060"/>
                </a:solidFill>
                <a:effectLst/>
                <a:latin typeface="Arial" pitchFamily="34" charset="0"/>
                <a:ea typeface="Calibri" pitchFamily="34" charset="0"/>
                <a:cs typeface="Arial" pitchFamily="34" charset="0"/>
              </a:rPr>
              <a:t> наповнюваність, </a:t>
            </a:r>
            <a:r>
              <a:rPr kumimoji="0" lang="uk-UA" b="0" i="0" u="none" strike="noStrike" cap="none" normalizeH="0" baseline="0">
                <a:ln>
                  <a:noFill/>
                </a:ln>
                <a:solidFill>
                  <a:srgbClr val="002060"/>
                </a:solidFill>
                <a:effectLst/>
                <a:latin typeface="Arial" pitchFamily="34" charset="0"/>
                <a:ea typeface="Calibri" pitchFamily="34" charset="0"/>
                <a:cs typeface="Arial" pitchFamily="34" charset="0"/>
              </a:rPr>
              <a:t> відповідний облік та звітність.</a:t>
            </a:r>
            <a:endParaRPr kumimoji="0" lang="uk-UA" b="0" i="0" u="none" strike="noStrike" cap="none" normalizeH="0" baseline="0" dirty="0">
              <a:ln>
                <a:noFill/>
              </a:ln>
              <a:solidFill>
                <a:srgbClr val="002060"/>
              </a:solidFill>
              <a:effectLst/>
              <a:latin typeface="Arial" pitchFamily="34" charset="0"/>
              <a:cs typeface="Arial" pitchFamily="34" charset="0"/>
            </a:endParaRPr>
          </a:p>
        </p:txBody>
      </p:sp>
      <p:pic>
        <p:nvPicPr>
          <p:cNvPr id="3" name="Рисунок 2" descr="Изображение выглядит как человек, одежда, улыбка, на открытом воздухе&#10;&#10;Автоматически созданное описание">
            <a:extLst>
              <a:ext uri="{FF2B5EF4-FFF2-40B4-BE49-F238E27FC236}">
                <a16:creationId xmlns:a16="http://schemas.microsoft.com/office/drawing/2014/main" xmlns="" id="{F0B0D217-658F-BC6E-2011-A3906B71CAC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1384" y="3582058"/>
            <a:ext cx="3457600" cy="2728753"/>
          </a:xfrm>
          <a:prstGeom prst="rect">
            <a:avLst/>
          </a:prstGeom>
        </p:spPr>
      </p:pic>
      <p:pic>
        <p:nvPicPr>
          <p:cNvPr id="7" name="Рисунок 6" descr="Изображение выглядит как человек, Человеческое лицо, одежда, в помещении&#10;&#10;Автоматически созданное описание">
            <a:extLst>
              <a:ext uri="{FF2B5EF4-FFF2-40B4-BE49-F238E27FC236}">
                <a16:creationId xmlns:a16="http://schemas.microsoft.com/office/drawing/2014/main" xmlns="" id="{3AD9412A-7690-EA7D-A527-4DB664AC64E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040218" y="1204725"/>
            <a:ext cx="3683222" cy="2944355"/>
          </a:xfrm>
          <a:prstGeom prst="rect">
            <a:avLst/>
          </a:prstGeom>
        </p:spPr>
      </p:pic>
      <p:sp>
        <p:nvSpPr>
          <p:cNvPr id="11" name="TextBox 10">
            <a:extLst>
              <a:ext uri="{FF2B5EF4-FFF2-40B4-BE49-F238E27FC236}">
                <a16:creationId xmlns:a16="http://schemas.microsoft.com/office/drawing/2014/main" xmlns="" id="{779D0116-512F-9E05-1F3B-2D8F04628169}"/>
              </a:ext>
            </a:extLst>
          </p:cNvPr>
          <p:cNvSpPr txBox="1"/>
          <p:nvPr/>
        </p:nvSpPr>
        <p:spPr>
          <a:xfrm>
            <a:off x="452017" y="1192727"/>
            <a:ext cx="6693194" cy="1754326"/>
          </a:xfrm>
          <a:prstGeom prst="rect">
            <a:avLst/>
          </a:prstGeom>
          <a:noFill/>
        </p:spPr>
        <p:txBody>
          <a:bodyPr wrap="square">
            <a:spAutoFit/>
          </a:bodyPr>
          <a:lstStyle/>
          <a:p>
            <a:r>
              <a:rPr lang="uk-UA" dirty="0">
                <a:solidFill>
                  <a:srgbClr val="002060"/>
                </a:solidFill>
                <a:latin typeface="Arial" panose="020B0604020202020204" pitchFamily="34" charset="0"/>
                <a:ea typeface="Times New Roman" panose="02020603050405020304" pitchFamily="18" charset="0"/>
              </a:rPr>
              <a:t>У разі відсутності необхідних і достатніх ресурсів для організації повноцінної діяльності УТВ, надавачем соціальних послуг можуть бути </a:t>
            </a:r>
            <a:r>
              <a:rPr lang="uk-UA" b="1" dirty="0">
                <a:solidFill>
                  <a:srgbClr val="002060"/>
                </a:solidFill>
                <a:latin typeface="Arial" panose="020B0604020202020204" pitchFamily="34" charset="0"/>
                <a:ea typeface="Times New Roman" panose="02020603050405020304" pitchFamily="18" charset="0"/>
              </a:rPr>
              <a:t>організовані гуртки за інтересами, клуби активного довголіття </a:t>
            </a:r>
            <a:r>
              <a:rPr lang="uk-UA" dirty="0">
                <a:solidFill>
                  <a:srgbClr val="002060"/>
                </a:solidFill>
                <a:latin typeface="Arial" panose="020B0604020202020204" pitchFamily="34" charset="0"/>
                <a:ea typeface="Times New Roman" panose="02020603050405020304" pitchFamily="18" charset="0"/>
              </a:rPr>
              <a:t>для </a:t>
            </a:r>
            <a:r>
              <a:rPr lang="uk-UA" sz="1800" dirty="0">
                <a:solidFill>
                  <a:srgbClr val="002060"/>
                </a:solidFill>
                <a:effectLst/>
                <a:latin typeface="Arial" panose="020B0604020202020204" pitchFamily="34" charset="0"/>
                <a:ea typeface="Times New Roman" panose="02020603050405020304" pitchFamily="18" charset="0"/>
              </a:rPr>
              <a:t>задоволення потреб отримувачів соціальних послуг в організації денної зайнятості та дозвілля. </a:t>
            </a:r>
            <a:endParaRPr lang="uk-UA" dirty="0">
              <a:solidFill>
                <a:srgbClr val="002060"/>
              </a:solidFill>
            </a:endParaRPr>
          </a:p>
        </p:txBody>
      </p:sp>
      <p:sp>
        <p:nvSpPr>
          <p:cNvPr id="13" name="TextBox 12">
            <a:extLst>
              <a:ext uri="{FF2B5EF4-FFF2-40B4-BE49-F238E27FC236}">
                <a16:creationId xmlns:a16="http://schemas.microsoft.com/office/drawing/2014/main" xmlns="" id="{9F9C501A-3F88-862E-AA52-63A8E7006D2B}"/>
              </a:ext>
            </a:extLst>
          </p:cNvPr>
          <p:cNvSpPr txBox="1"/>
          <p:nvPr/>
        </p:nvSpPr>
        <p:spPr>
          <a:xfrm>
            <a:off x="4224058" y="2703948"/>
            <a:ext cx="3683222" cy="1810688"/>
          </a:xfrm>
          <a:prstGeom prst="rect">
            <a:avLst/>
          </a:prstGeom>
          <a:noFill/>
        </p:spPr>
        <p:txBody>
          <a:bodyPr wrap="square">
            <a:spAutoFit/>
          </a:bodyPr>
          <a:lstStyle/>
          <a:p>
            <a:pPr algn="just">
              <a:lnSpc>
                <a:spcPct val="115000"/>
              </a:lnSpc>
              <a:spcBef>
                <a:spcPts val="600"/>
              </a:spcBef>
              <a:spcAft>
                <a:spcPts val="600"/>
              </a:spcAft>
            </a:pPr>
            <a:r>
              <a:rPr lang="uk-UA" sz="1400" i="1" dirty="0">
                <a:effectLst/>
                <a:latin typeface="Arial" panose="020B0604020202020204" pitchFamily="34" charset="0"/>
                <a:ea typeface="Times New Roman" panose="02020603050405020304" pitchFamily="18" charset="0"/>
                <a:cs typeface="Times New Roman" panose="02020603050405020304" pitchFamily="18" charset="0"/>
              </a:rPr>
              <a:t>Гуртки за інтересами, клуби активного довголіття можуть створюватися у відділеннях установ-надавачів соціальних послуг, які надають послуги соціальної адаптації, денного догляду, стаціонарного догляду, підтриманого проживання.</a:t>
            </a:r>
            <a:endParaRPr lang="uk-UA" sz="14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703512" y="116632"/>
            <a:ext cx="9433048" cy="864096"/>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p>
            <a:pPr lvl="0" algn="ctr">
              <a:lnSpc>
                <a:spcPct val="90000"/>
              </a:lnSpc>
              <a:spcBef>
                <a:spcPct val="0"/>
              </a:spcBef>
              <a:defRPr/>
            </a:pPr>
            <a:r>
              <a:rPr kumimoji="0" lang="uk-UA" b="1" i="1" u="none" strike="noStrike" kern="1200" cap="none" spc="0" normalizeH="0" baseline="0" noProof="0" dirty="0">
                <a:ln>
                  <a:noFill/>
                </a:ln>
                <a:solidFill>
                  <a:schemeClr val="tx1"/>
                </a:solidFill>
                <a:effectLst/>
                <a:uLnTx/>
                <a:uFillTx/>
                <a:ea typeface="+mn-ea"/>
                <a:cs typeface="+mn-cs"/>
              </a:rPr>
              <a:t>Розроблено методичні рекомендації: “</a:t>
            </a:r>
            <a:r>
              <a:rPr lang="uk-UA" b="1" i="1" spc="-15" dirty="0">
                <a:solidFill>
                  <a:srgbClr val="002060"/>
                </a:solidFill>
                <a:ea typeface="Times New Roman"/>
                <a:cs typeface="Times New Roman"/>
              </a:rPr>
              <a:t>Організація соціально-психологічної підтримки дорослих </a:t>
            </a:r>
            <a:r>
              <a:rPr lang="ru-RU" b="1" i="1" spc="-15" dirty="0">
                <a:solidFill>
                  <a:srgbClr val="002060"/>
                </a:solidFill>
                <a:ea typeface="Times New Roman"/>
                <a:cs typeface="Times New Roman"/>
              </a:rPr>
              <a:t>у</a:t>
            </a:r>
            <a:r>
              <a:rPr lang="uk-UA" b="1" i="1" spc="-15" dirty="0">
                <a:solidFill>
                  <a:srgbClr val="002060"/>
                </a:solidFill>
                <a:ea typeface="Times New Roman"/>
                <a:cs typeface="Times New Roman"/>
              </a:rPr>
              <a:t> рамках заходів Державного стандарту соціальної </a:t>
            </a:r>
            <a:r>
              <a:rPr lang="uk-UA" b="1" i="1" spc="-15" dirty="0" err="1">
                <a:solidFill>
                  <a:srgbClr val="002060"/>
                </a:solidFill>
                <a:ea typeface="Times New Roman"/>
                <a:cs typeface="Times New Roman"/>
              </a:rPr>
              <a:t>адаптації”</a:t>
            </a:r>
            <a:endParaRPr kumimoji="0" lang="uk-UA" b="1" i="1" u="none" strike="noStrike" kern="1200" cap="none" spc="0" normalizeH="0" baseline="0" noProof="0" dirty="0">
              <a:ln>
                <a:noFill/>
              </a:ln>
              <a:solidFill>
                <a:schemeClr val="tx1"/>
              </a:solidFill>
              <a:effectLst/>
              <a:uLnTx/>
              <a:uFillTx/>
              <a:ea typeface="+mn-ea"/>
              <a:cs typeface="+mn-cs"/>
            </a:endParaRPr>
          </a:p>
        </p:txBody>
      </p:sp>
      <p:sp>
        <p:nvSpPr>
          <p:cNvPr id="6" name="Содержимое 2"/>
          <p:cNvSpPr txBox="1">
            <a:spLocks/>
          </p:cNvSpPr>
          <p:nvPr/>
        </p:nvSpPr>
        <p:spPr>
          <a:xfrm>
            <a:off x="694184" y="2204864"/>
            <a:ext cx="3457600" cy="4351338"/>
          </a:xfrm>
          <a:prstGeom prst="rect">
            <a:avLst/>
          </a:prstGeom>
        </p:spPr>
        <p:txBody>
          <a:bodyPr vert="horz" lIns="91440" tIns="45720" rIns="91440" bIns="45720" rtlCol="0">
            <a:noAutofit/>
          </a:bodyPr>
          <a:lstStyle/>
          <a:p>
            <a:endParaRPr kumimoji="0" lang="ru-RU" sz="1800" b="0" i="0" u="none" strike="noStrike" kern="1200" cap="none" spc="0" normalizeH="0" baseline="0" noProof="0" dirty="0">
              <a:ln>
                <a:noFill/>
              </a:ln>
              <a:solidFill>
                <a:srgbClr val="002060"/>
              </a:solidFill>
              <a:effectLst/>
              <a:uLnTx/>
              <a:uFillTx/>
              <a:latin typeface="+mn-lt"/>
              <a:ea typeface="+mn-ea"/>
              <a:cs typeface="+mn-cs"/>
            </a:endParaRPr>
          </a:p>
        </p:txBody>
      </p:sp>
      <p:sp>
        <p:nvSpPr>
          <p:cNvPr id="9" name="Freeform 16"/>
          <p:cNvSpPr>
            <a:spLocks/>
          </p:cNvSpPr>
          <p:nvPr/>
        </p:nvSpPr>
        <p:spPr bwMode="auto">
          <a:xfrm>
            <a:off x="119336" y="188640"/>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10</a:t>
            </a:r>
            <a:endParaRPr lang="ru-RU" sz="2000" b="1" dirty="0"/>
          </a:p>
        </p:txBody>
      </p:sp>
      <p:sp>
        <p:nvSpPr>
          <p:cNvPr id="7" name="Содержимое 6"/>
          <p:cNvSpPr>
            <a:spLocks noGrp="1"/>
          </p:cNvSpPr>
          <p:nvPr>
            <p:ph idx="1"/>
          </p:nvPr>
        </p:nvSpPr>
        <p:spPr>
          <a:xfrm>
            <a:off x="479376" y="1196752"/>
            <a:ext cx="10515600" cy="4351338"/>
          </a:xfrm>
        </p:spPr>
        <p:txBody>
          <a:bodyPr>
            <a:normAutofit fontScale="47500" lnSpcReduction="20000"/>
          </a:bodyPr>
          <a:lstStyle/>
          <a:p>
            <a:pPr lvl="0">
              <a:buNone/>
            </a:pPr>
            <a:r>
              <a:rPr lang="uk-UA" sz="3800" u="sng" dirty="0"/>
              <a:t>  </a:t>
            </a:r>
            <a:r>
              <a:rPr lang="uk-UA" sz="3800" b="1" u="sng" dirty="0">
                <a:solidFill>
                  <a:srgbClr val="002060"/>
                </a:solidFill>
              </a:rPr>
              <a:t>Методичні рекомендації містять:</a:t>
            </a:r>
          </a:p>
          <a:p>
            <a:pPr lvl="0">
              <a:buNone/>
            </a:pPr>
            <a:endParaRPr lang="uk-UA" sz="3400" b="1" u="sng" dirty="0">
              <a:solidFill>
                <a:srgbClr val="002060"/>
              </a:solidFill>
            </a:endParaRPr>
          </a:p>
          <a:p>
            <a:pPr lvl="0">
              <a:buFont typeface="Wingdings" pitchFamily="2" charset="2"/>
              <a:buChar char="q"/>
            </a:pPr>
            <a:r>
              <a:rPr lang="uk-UA" sz="3300" dirty="0">
                <a:solidFill>
                  <a:srgbClr val="002060"/>
                </a:solidFill>
              </a:rPr>
              <a:t>Мету надання соціально-психологічної підтримки;</a:t>
            </a:r>
            <a:endParaRPr lang="ru-RU" sz="3300" dirty="0">
              <a:solidFill>
                <a:srgbClr val="002060"/>
              </a:solidFill>
            </a:endParaRPr>
          </a:p>
          <a:p>
            <a:pPr lvl="0">
              <a:buFont typeface="Wingdings" pitchFamily="2" charset="2"/>
              <a:buChar char="q"/>
            </a:pPr>
            <a:r>
              <a:rPr lang="uk-UA" sz="3300" dirty="0">
                <a:solidFill>
                  <a:srgbClr val="002060"/>
                </a:solidFill>
              </a:rPr>
              <a:t>Завдання надання соціально-психологічної підтримки;</a:t>
            </a:r>
            <a:endParaRPr lang="ru-RU" sz="3300" dirty="0">
              <a:solidFill>
                <a:srgbClr val="002060"/>
              </a:solidFill>
            </a:endParaRPr>
          </a:p>
          <a:p>
            <a:pPr lvl="0">
              <a:buFont typeface="Wingdings" pitchFamily="2" charset="2"/>
              <a:buChar char="q"/>
            </a:pPr>
            <a:r>
              <a:rPr lang="uk-UA" sz="3300" dirty="0">
                <a:solidFill>
                  <a:srgbClr val="002060"/>
                </a:solidFill>
              </a:rPr>
              <a:t>Механізми виявлення проблем соціально-психологічного рівня та визначення потреб клієнта;</a:t>
            </a:r>
            <a:endParaRPr lang="ru-RU" sz="3300" dirty="0">
              <a:solidFill>
                <a:srgbClr val="002060"/>
              </a:solidFill>
            </a:endParaRPr>
          </a:p>
          <a:p>
            <a:pPr lvl="0">
              <a:buFont typeface="Wingdings" pitchFamily="2" charset="2"/>
              <a:buChar char="q"/>
            </a:pPr>
            <a:r>
              <a:rPr lang="uk-UA" sz="3300" dirty="0">
                <a:solidFill>
                  <a:srgbClr val="002060"/>
                </a:solidFill>
              </a:rPr>
              <a:t>Алгоритм розробки індивідуального плану дій надання психологічної допомоги та психосоціальної стабілізації;</a:t>
            </a:r>
            <a:endParaRPr lang="ru-RU" sz="3300" dirty="0">
              <a:solidFill>
                <a:srgbClr val="002060"/>
              </a:solidFill>
            </a:endParaRPr>
          </a:p>
          <a:p>
            <a:pPr lvl="0">
              <a:buFont typeface="Wingdings" pitchFamily="2" charset="2"/>
              <a:buChar char="q"/>
            </a:pPr>
            <a:r>
              <a:rPr lang="uk-UA" sz="3300" dirty="0">
                <a:solidFill>
                  <a:srgbClr val="002060"/>
                </a:solidFill>
              </a:rPr>
              <a:t>Порядок проведення заходів в рамках реалізації розробленого плану;</a:t>
            </a:r>
            <a:endParaRPr lang="ru-RU" sz="3300" dirty="0">
              <a:solidFill>
                <a:srgbClr val="002060"/>
              </a:solidFill>
            </a:endParaRPr>
          </a:p>
          <a:p>
            <a:pPr lvl="0">
              <a:buFont typeface="Wingdings" pitchFamily="2" charset="2"/>
              <a:buChar char="q"/>
            </a:pPr>
            <a:r>
              <a:rPr lang="uk-UA" sz="3300" dirty="0">
                <a:solidFill>
                  <a:srgbClr val="002060"/>
                </a:solidFill>
              </a:rPr>
              <a:t>Форми роботи та методів, які можна використовувати в рамках плану дій;</a:t>
            </a:r>
            <a:endParaRPr lang="ru-RU" sz="3300" dirty="0">
              <a:solidFill>
                <a:srgbClr val="002060"/>
              </a:solidFill>
            </a:endParaRPr>
          </a:p>
          <a:p>
            <a:pPr lvl="0">
              <a:buFont typeface="Wingdings" pitchFamily="2" charset="2"/>
              <a:buChar char="q"/>
            </a:pPr>
            <a:r>
              <a:rPr lang="uk-UA" sz="3300" dirty="0">
                <a:solidFill>
                  <a:srgbClr val="002060"/>
                </a:solidFill>
              </a:rPr>
              <a:t>Заходи, які може організовувати надавач соціальних послуг;</a:t>
            </a:r>
            <a:endParaRPr lang="ru-RU" sz="3300" dirty="0">
              <a:solidFill>
                <a:srgbClr val="002060"/>
              </a:solidFill>
            </a:endParaRPr>
          </a:p>
          <a:p>
            <a:pPr lvl="0">
              <a:buFont typeface="Wingdings" pitchFamily="2" charset="2"/>
              <a:buChar char="q"/>
            </a:pPr>
            <a:r>
              <a:rPr lang="uk-UA" sz="3300" dirty="0">
                <a:solidFill>
                  <a:srgbClr val="002060"/>
                </a:solidFill>
              </a:rPr>
              <a:t>Заходи, які може забезпечити надавач соціальних послуг для отримання психологічної допомоги за допомогою звернення до додаткових ресурсів (психологи, психіатри, служби психологічної підтримки, гарячі лінії, громадські організації, громадські діячі/публічні люди).</a:t>
            </a:r>
            <a:endParaRPr lang="uk-UA" sz="3300" b="1" dirty="0">
              <a:solidFill>
                <a:srgbClr val="002060"/>
              </a:solidFill>
            </a:endParaRPr>
          </a:p>
          <a:p>
            <a:pPr algn="ctr">
              <a:buNone/>
            </a:pPr>
            <a:r>
              <a:rPr lang="uk-UA" sz="3800" b="1" i="1" dirty="0">
                <a:solidFill>
                  <a:srgbClr val="002060"/>
                </a:solidFill>
              </a:rPr>
              <a:t>     У Додатках надані  </a:t>
            </a:r>
            <a:r>
              <a:rPr lang="uk-UA" sz="3800" b="1" i="1" dirty="0" err="1">
                <a:solidFill>
                  <a:srgbClr val="002060"/>
                </a:solidFill>
              </a:rPr>
              <a:t>Психодіагностичні</a:t>
            </a:r>
            <a:r>
              <a:rPr lang="uk-UA" sz="3800" b="1" i="1" dirty="0">
                <a:solidFill>
                  <a:srgbClr val="002060"/>
                </a:solidFill>
              </a:rPr>
              <a:t> методики, техніки, тести, опитувальники для виявлення проблемних зон  соціально-психологічного характеру,  якісної організації соціально-психологічної  підтримки дорослих в рамках заходів Державного стандарту соціальної адаптації та  бланки для впровадження всіх заходів!!!!!!</a:t>
            </a:r>
            <a:endParaRPr lang="ru-RU" sz="3800" b="1" i="1" dirty="0">
              <a:solidFill>
                <a:srgbClr val="002060"/>
              </a:solidFill>
            </a:endParaRPr>
          </a:p>
          <a:p>
            <a:endParaRPr lang="ru-RU" sz="3800" b="1" dirty="0">
              <a:solidFill>
                <a:srgbClr val="002060"/>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6"/>
          <p:cNvSpPr>
            <a:spLocks/>
          </p:cNvSpPr>
          <p:nvPr/>
        </p:nvSpPr>
        <p:spPr bwMode="auto">
          <a:xfrm>
            <a:off x="119336" y="188640"/>
            <a:ext cx="1728192"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11</a:t>
            </a:r>
            <a:endParaRPr lang="ru-RU" sz="2000" b="1" dirty="0"/>
          </a:p>
        </p:txBody>
      </p:sp>
      <p:sp>
        <p:nvSpPr>
          <p:cNvPr id="6" name="Прямоугольник 5"/>
          <p:cNvSpPr/>
          <p:nvPr/>
        </p:nvSpPr>
        <p:spPr>
          <a:xfrm>
            <a:off x="119336" y="1071546"/>
            <a:ext cx="11691704" cy="646331"/>
          </a:xfrm>
          <a:prstGeom prst="rect">
            <a:avLst/>
          </a:prstGeom>
        </p:spPr>
        <p:txBody>
          <a:bodyPr wrap="square">
            <a:spAutoFit/>
          </a:bodyPr>
          <a:lstStyle/>
          <a:p>
            <a:r>
              <a:rPr lang="uk-UA" b="1" dirty="0"/>
              <a:t>Внесені зміни та розроблені нормативно-правові акти місцевого рівня, зокрема стосовно організації роботи </a:t>
            </a:r>
          </a:p>
          <a:p>
            <a:r>
              <a:rPr lang="uk-UA" b="1" dirty="0" err="1"/>
              <a:t>Терцентрів</a:t>
            </a:r>
            <a:r>
              <a:rPr lang="uk-UA" b="1" dirty="0"/>
              <a:t>/ЦНСП, відділень, при яких проводяться заходи УТВ,  які регулюють активність та якість заходів УТВ:</a:t>
            </a:r>
            <a:endParaRPr lang="ru-RU" b="1" dirty="0"/>
          </a:p>
        </p:txBody>
      </p:sp>
      <p:pic>
        <p:nvPicPr>
          <p:cNvPr id="8" name="Picture 1" descr="C:\Users\1\Downloads\Структура червень 2023 1.jpeg"/>
          <p:cNvPicPr>
            <a:picLocks noChangeAspect="1" noChangeArrowheads="1"/>
          </p:cNvPicPr>
          <p:nvPr/>
        </p:nvPicPr>
        <p:blipFill>
          <a:blip r:embed="rId3" cstate="print"/>
          <a:srcRect/>
          <a:stretch>
            <a:fillRect/>
          </a:stretch>
        </p:blipFill>
        <p:spPr bwMode="auto">
          <a:xfrm>
            <a:off x="6215074" y="3635062"/>
            <a:ext cx="1833395" cy="3010123"/>
          </a:xfrm>
          <a:prstGeom prst="rect">
            <a:avLst/>
          </a:prstGeom>
          <a:noFill/>
        </p:spPr>
      </p:pic>
      <p:pic>
        <p:nvPicPr>
          <p:cNvPr id="10" name="Picture 2" descr="C:\Users\1\Downloads\структура червень 2023 2.jpeg"/>
          <p:cNvPicPr>
            <a:picLocks noChangeAspect="1" noChangeArrowheads="1"/>
          </p:cNvPicPr>
          <p:nvPr/>
        </p:nvPicPr>
        <p:blipFill>
          <a:blip r:embed="rId4" cstate="print"/>
          <a:srcRect/>
          <a:stretch>
            <a:fillRect/>
          </a:stretch>
        </p:blipFill>
        <p:spPr bwMode="auto">
          <a:xfrm>
            <a:off x="8184232" y="1808695"/>
            <a:ext cx="1944216" cy="3043397"/>
          </a:xfrm>
          <a:prstGeom prst="rect">
            <a:avLst/>
          </a:prstGeom>
          <a:noFill/>
        </p:spPr>
      </p:pic>
      <p:pic>
        <p:nvPicPr>
          <p:cNvPr id="11" name="Picture 3" descr="C:\Users\1\Downloads\стурктура червень 2023 3.jpeg"/>
          <p:cNvPicPr>
            <a:picLocks noChangeAspect="1" noChangeArrowheads="1"/>
          </p:cNvPicPr>
          <p:nvPr/>
        </p:nvPicPr>
        <p:blipFill>
          <a:blip r:embed="rId5" cstate="print"/>
          <a:srcRect/>
          <a:stretch>
            <a:fillRect/>
          </a:stretch>
        </p:blipFill>
        <p:spPr bwMode="auto">
          <a:xfrm>
            <a:off x="10250793" y="3641903"/>
            <a:ext cx="1833394" cy="3010123"/>
          </a:xfrm>
          <a:prstGeom prst="rect">
            <a:avLst/>
          </a:prstGeom>
          <a:noFill/>
        </p:spPr>
      </p:pic>
      <p:sp>
        <p:nvSpPr>
          <p:cNvPr id="12" name="Rectangle: Diagonal Corners Rounded 5">
            <a:extLst>
              <a:ext uri="{FF2B5EF4-FFF2-40B4-BE49-F238E27FC236}">
                <a16:creationId xmlns:a16="http://schemas.microsoft.com/office/drawing/2014/main" xmlns="" id="{FF914BEC-1D55-44BD-BFD0-ABEF89B2EF09}"/>
              </a:ext>
            </a:extLst>
          </p:cNvPr>
          <p:cNvSpPr>
            <a:spLocks noGrp="1"/>
          </p:cNvSpPr>
          <p:nvPr>
            <p:ph type="title"/>
          </p:nvPr>
        </p:nvSpPr>
        <p:spPr>
          <a:xfrm>
            <a:off x="1847528" y="188640"/>
            <a:ext cx="10082336" cy="792088"/>
          </a:xfrm>
          <a:prstGeom prst="round2DiagRect">
            <a:avLst>
              <a:gd name="adj1" fmla="val 0"/>
              <a:gd name="adj2" fmla="val 0"/>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normAutofit/>
          </a:bodyPr>
          <a:lstStyle/>
          <a:p>
            <a:r>
              <a:rPr lang="uk-UA" sz="1800" b="1" i="1" dirty="0">
                <a:solidFill>
                  <a:schemeClr val="tx1"/>
                </a:solidFill>
              </a:rPr>
              <a:t> </a:t>
            </a:r>
            <a:r>
              <a:rPr lang="uk-UA" sz="2400" b="1" i="1" dirty="0">
                <a:solidFill>
                  <a:schemeClr val="accent1">
                    <a:lumMod val="50000"/>
                  </a:schemeClr>
                </a:solidFill>
              </a:rPr>
              <a:t>Розроблено і вдосконалено нормативно-правові акти місцевого рівня (прийнято 48 документів)</a:t>
            </a:r>
          </a:p>
        </p:txBody>
      </p:sp>
      <p:sp>
        <p:nvSpPr>
          <p:cNvPr id="27650" name="Rectangle 2"/>
          <p:cNvSpPr>
            <a:spLocks noChangeArrowheads="1"/>
          </p:cNvSpPr>
          <p:nvPr/>
        </p:nvSpPr>
        <p:spPr bwMode="auto">
          <a:xfrm>
            <a:off x="263352" y="1749643"/>
            <a:ext cx="4104456" cy="40626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 typeface="+mj-lt"/>
              <a:buAutoNum type="arabicParenR"/>
              <a:tabLst/>
            </a:pPr>
            <a:r>
              <a:rPr kumimoji="0" lang="uk-UA" sz="1400" b="1" i="0" u="none" strike="noStrike" cap="none" normalizeH="0" baseline="0" dirty="0">
                <a:ln>
                  <a:noFill/>
                </a:ln>
                <a:solidFill>
                  <a:srgbClr val="002060"/>
                </a:solidFill>
                <a:effectLst/>
                <a:latin typeface="Arial" pitchFamily="34" charset="0"/>
                <a:ea typeface="Calibri" pitchFamily="34" charset="0"/>
                <a:cs typeface="Arial" pitchFamily="34" charset="0"/>
              </a:rPr>
              <a:t>Положення про територіальні центри соціального обслуговування;</a:t>
            </a:r>
          </a:p>
          <a:p>
            <a:pPr marL="0" marR="0" lvl="0" indent="269875" algn="l" defTabSz="914400" rtl="0" eaLnBrk="1" fontAlgn="base" latinLnBrk="0" hangingPunct="1">
              <a:lnSpc>
                <a:spcPct val="100000"/>
              </a:lnSpc>
              <a:spcBef>
                <a:spcPct val="0"/>
              </a:spcBef>
              <a:spcAft>
                <a:spcPct val="0"/>
              </a:spcAft>
              <a:buClrTx/>
              <a:buSzTx/>
              <a:buFont typeface="+mj-lt"/>
              <a:buAutoNum type="arabicParenR"/>
              <a:tabLst/>
            </a:pPr>
            <a:endParaRPr lang="ru-RU" sz="800" b="1" dirty="0">
              <a:solidFill>
                <a:srgbClr val="002060"/>
              </a:solidFill>
              <a:latin typeface="Arial" pitchFamily="34" charset="0"/>
              <a:cs typeface="Arial" pitchFamily="34" charset="0"/>
            </a:endParaRPr>
          </a:p>
          <a:p>
            <a:pPr marL="0" marR="0" lvl="0" indent="269875" algn="l" defTabSz="914400" rtl="0" eaLnBrk="1" fontAlgn="base" latinLnBrk="0" hangingPunct="1">
              <a:lnSpc>
                <a:spcPct val="100000"/>
              </a:lnSpc>
              <a:spcBef>
                <a:spcPct val="0"/>
              </a:spcBef>
              <a:spcAft>
                <a:spcPct val="0"/>
              </a:spcAft>
              <a:buClrTx/>
              <a:buSzTx/>
              <a:buFont typeface="+mj-lt"/>
              <a:buAutoNum type="arabicParenR"/>
              <a:tabLst/>
            </a:pPr>
            <a:r>
              <a:rPr kumimoji="0" lang="uk-UA" sz="1400" b="1" i="0" u="none" strike="noStrike" cap="none" normalizeH="0" baseline="0" dirty="0">
                <a:ln>
                  <a:noFill/>
                </a:ln>
                <a:solidFill>
                  <a:srgbClr val="002060"/>
                </a:solidFill>
                <a:effectLst/>
                <a:latin typeface="Arial" pitchFamily="34" charset="0"/>
                <a:ea typeface="Calibri" pitchFamily="34" charset="0"/>
                <a:cs typeface="Arial" pitchFamily="34" charset="0"/>
              </a:rPr>
              <a:t>Положення про відповідні структурні</a:t>
            </a:r>
            <a:r>
              <a:rPr kumimoji="0" lang="uk-UA" sz="1400" b="1" i="0" u="none" strike="noStrike" cap="none" normalizeH="0" dirty="0">
                <a:ln>
                  <a:noFill/>
                </a:ln>
                <a:solidFill>
                  <a:srgbClr val="002060"/>
                </a:solidFill>
                <a:effectLst/>
                <a:latin typeface="Arial" pitchFamily="34" charset="0"/>
                <a:ea typeface="Calibri" pitchFamily="34" charset="0"/>
                <a:cs typeface="Arial" pitchFamily="34" charset="0"/>
              </a:rPr>
              <a:t> </a:t>
            </a:r>
            <a:r>
              <a:rPr kumimoji="0" lang="uk-UA" sz="1400" b="1" i="0" u="none" strike="noStrike" cap="none" normalizeH="0" baseline="0" dirty="0">
                <a:ln>
                  <a:noFill/>
                </a:ln>
                <a:solidFill>
                  <a:srgbClr val="002060"/>
                </a:solidFill>
                <a:effectLst/>
                <a:latin typeface="Arial" pitchFamily="34" charset="0"/>
                <a:ea typeface="Calibri" pitchFamily="34" charset="0"/>
                <a:cs typeface="Arial" pitchFamily="34" charset="0"/>
              </a:rPr>
              <a:t>підрозділи (відділення) які надають послугу соціальної адаптації, забезпечують</a:t>
            </a:r>
            <a:r>
              <a:rPr kumimoji="0" lang="uk-UA" sz="1400" b="1" i="0" u="none" strike="noStrike" cap="none" normalizeH="0" dirty="0">
                <a:ln>
                  <a:noFill/>
                </a:ln>
                <a:solidFill>
                  <a:srgbClr val="002060"/>
                </a:solidFill>
                <a:effectLst/>
                <a:latin typeface="Arial" pitchFamily="34" charset="0"/>
                <a:ea typeface="Calibri" pitchFamily="34" charset="0"/>
                <a:cs typeface="Arial" pitchFamily="34" charset="0"/>
              </a:rPr>
              <a:t> </a:t>
            </a:r>
            <a:r>
              <a:rPr kumimoji="0" lang="uk-UA" sz="1400" b="1" i="0" u="none" strike="noStrike" cap="none" normalizeH="0" baseline="0" dirty="0">
                <a:ln>
                  <a:noFill/>
                </a:ln>
                <a:solidFill>
                  <a:srgbClr val="002060"/>
                </a:solidFill>
                <a:effectLst/>
                <a:latin typeface="Arial" pitchFamily="34" charset="0"/>
                <a:ea typeface="Calibri" pitchFamily="34" charset="0"/>
                <a:cs typeface="Arial" pitchFamily="34" charset="0"/>
              </a:rPr>
              <a:t>функціонування У</a:t>
            </a:r>
            <a:r>
              <a:rPr kumimoji="0" lang="uk-UA" sz="1400" b="1" i="0" u="none" strike="noStrike" cap="none" normalizeH="0" baseline="0" dirty="0" bmk="">
                <a:ln>
                  <a:noFill/>
                </a:ln>
                <a:solidFill>
                  <a:srgbClr val="002060"/>
                </a:solidFill>
                <a:effectLst/>
                <a:latin typeface="Arial" pitchFamily="34" charset="0"/>
                <a:ea typeface="Calibri" pitchFamily="34" charset="0"/>
                <a:cs typeface="Arial" pitchFamily="34" charset="0"/>
              </a:rPr>
              <a:t>ніверситету третього віку</a:t>
            </a:r>
            <a:r>
              <a:rPr kumimoji="0" lang="uk-UA" sz="1400" b="1" i="0" u="none" strike="noStrike" cap="none" normalizeH="0" baseline="0" dirty="0">
                <a:ln>
                  <a:noFill/>
                </a:ln>
                <a:solidFill>
                  <a:srgbClr val="002060"/>
                </a:solidFill>
                <a:effectLst/>
                <a:latin typeface="Arial" pitchFamily="34" charset="0"/>
                <a:ea typeface="Calibri" pitchFamily="34" charset="0"/>
                <a:cs typeface="Arial" pitchFamily="34" charset="0"/>
              </a:rPr>
              <a:t>;</a:t>
            </a:r>
          </a:p>
          <a:p>
            <a:pPr marL="0" marR="0" lvl="0" indent="269875" algn="l" defTabSz="914400" rtl="0" eaLnBrk="1" fontAlgn="base" latinLnBrk="0" hangingPunct="1">
              <a:lnSpc>
                <a:spcPct val="100000"/>
              </a:lnSpc>
              <a:spcBef>
                <a:spcPct val="0"/>
              </a:spcBef>
              <a:spcAft>
                <a:spcPct val="0"/>
              </a:spcAft>
              <a:buClrTx/>
              <a:buSzTx/>
              <a:buFont typeface="+mj-lt"/>
              <a:buAutoNum type="arabicParenR"/>
              <a:tabLst/>
            </a:pPr>
            <a:endParaRPr kumimoji="0" lang="uk-UA" sz="1400" b="1" i="0" u="none" strike="noStrike" cap="none" normalizeH="0" baseline="0" dirty="0">
              <a:ln>
                <a:noFill/>
              </a:ln>
              <a:solidFill>
                <a:srgbClr val="002060"/>
              </a:solidFill>
              <a:effectLst/>
              <a:latin typeface="Arial" pitchFamily="34" charset="0"/>
              <a:ea typeface="Calibri" pitchFamily="34" charset="0"/>
              <a:cs typeface="Arial" pitchFamily="34" charset="0"/>
            </a:endParaRPr>
          </a:p>
          <a:p>
            <a:pPr marL="0" marR="0" lvl="0" indent="269875" algn="l" defTabSz="914400" rtl="0" eaLnBrk="1" fontAlgn="base" latinLnBrk="0" hangingPunct="1">
              <a:lnSpc>
                <a:spcPct val="100000"/>
              </a:lnSpc>
              <a:spcBef>
                <a:spcPct val="0"/>
              </a:spcBef>
              <a:spcAft>
                <a:spcPct val="0"/>
              </a:spcAft>
              <a:buClrTx/>
              <a:buSzTx/>
              <a:buFont typeface="+mj-lt"/>
              <a:buAutoNum type="arabicParenR"/>
              <a:tabLst/>
            </a:pPr>
            <a:r>
              <a:rPr lang="ru-RU" sz="1400" b="1" dirty="0">
                <a:solidFill>
                  <a:srgbClr val="002060"/>
                </a:solidFill>
                <a:latin typeface="Arial" pitchFamily="34" charset="0"/>
                <a:ea typeface="Calibri" pitchFamily="34" charset="0"/>
                <a:cs typeface="Arial" pitchFamily="34" charset="0"/>
              </a:rPr>
              <a:t>О</a:t>
            </a:r>
            <a:r>
              <a:rPr kumimoji="0" lang="uk-UA" sz="1400" b="1" i="0" u="none" strike="noStrike" cap="none" normalizeH="0" baseline="0" dirty="0">
                <a:ln>
                  <a:noFill/>
                </a:ln>
                <a:solidFill>
                  <a:srgbClr val="002060"/>
                </a:solidFill>
                <a:effectLst/>
                <a:latin typeface="Arial" pitchFamily="34" charset="0"/>
                <a:ea typeface="Calibri" pitchFamily="34" charset="0"/>
                <a:cs typeface="Arial" pitchFamily="34" charset="0"/>
              </a:rPr>
              <a:t>новлений порядок роботи Університету третього віку;</a:t>
            </a:r>
          </a:p>
          <a:p>
            <a:pPr marL="0" marR="0" lvl="0" indent="269875" algn="l" defTabSz="914400" rtl="0" eaLnBrk="1" fontAlgn="base" latinLnBrk="0" hangingPunct="1">
              <a:lnSpc>
                <a:spcPct val="100000"/>
              </a:lnSpc>
              <a:spcBef>
                <a:spcPct val="0"/>
              </a:spcBef>
              <a:spcAft>
                <a:spcPct val="0"/>
              </a:spcAft>
              <a:buClrTx/>
              <a:buSzTx/>
              <a:buFont typeface="+mj-lt"/>
              <a:buAutoNum type="arabicParenR"/>
              <a:tabLst/>
            </a:pPr>
            <a:endParaRPr lang="ru-RU" sz="1400" b="1" dirty="0">
              <a:solidFill>
                <a:srgbClr val="002060"/>
              </a:solidFill>
              <a:latin typeface="Arial" pitchFamily="34" charset="0"/>
              <a:cs typeface="Arial" pitchFamily="34" charset="0"/>
            </a:endParaRPr>
          </a:p>
          <a:p>
            <a:pPr marL="0" marR="0" lvl="0" indent="269875" algn="l" defTabSz="914400" rtl="0" eaLnBrk="1" fontAlgn="base" latinLnBrk="0" hangingPunct="1">
              <a:lnSpc>
                <a:spcPct val="100000"/>
              </a:lnSpc>
              <a:spcBef>
                <a:spcPct val="0"/>
              </a:spcBef>
              <a:spcAft>
                <a:spcPct val="0"/>
              </a:spcAft>
              <a:buClrTx/>
              <a:buSzTx/>
              <a:buFont typeface="+mj-lt"/>
              <a:buAutoNum type="arabicParenR"/>
              <a:tabLst/>
            </a:pPr>
            <a:r>
              <a:rPr kumimoji="0" lang="ru-RU" sz="1400" b="1" i="0" u="none" strike="noStrike" cap="none" normalizeH="0" baseline="0" dirty="0">
                <a:ln>
                  <a:noFill/>
                </a:ln>
                <a:solidFill>
                  <a:srgbClr val="002060"/>
                </a:solidFill>
                <a:effectLst/>
                <a:latin typeface="Arial" pitchFamily="34" charset="0"/>
                <a:ea typeface="Calibri" pitchFamily="34" charset="0"/>
                <a:cs typeface="Arial" pitchFamily="34" charset="0"/>
              </a:rPr>
              <a:t>О</a:t>
            </a:r>
            <a:r>
              <a:rPr kumimoji="0" lang="uk-UA" sz="1400" b="1" i="0" u="none" strike="noStrike" cap="none" normalizeH="0" baseline="0" dirty="0" err="1">
                <a:ln>
                  <a:noFill/>
                </a:ln>
                <a:solidFill>
                  <a:srgbClr val="002060"/>
                </a:solidFill>
                <a:effectLst/>
                <a:latin typeface="Arial" pitchFamily="34" charset="0"/>
                <a:ea typeface="Calibri" pitchFamily="34" charset="0"/>
                <a:cs typeface="Arial" pitchFamily="34" charset="0"/>
              </a:rPr>
              <a:t>новлена</a:t>
            </a:r>
            <a:r>
              <a:rPr kumimoji="0" lang="uk-UA" sz="1400" b="1" i="0" u="none" strike="noStrike" cap="none" normalizeH="0" baseline="0" dirty="0">
                <a:ln>
                  <a:noFill/>
                </a:ln>
                <a:solidFill>
                  <a:srgbClr val="002060"/>
                </a:solidFill>
                <a:effectLst/>
                <a:latin typeface="Arial" pitchFamily="34" charset="0"/>
                <a:ea typeface="Calibri" pitchFamily="34" charset="0"/>
                <a:cs typeface="Arial" pitchFamily="34" charset="0"/>
              </a:rPr>
              <a:t> структура ТЦСО/ЦНСП; </a:t>
            </a:r>
          </a:p>
          <a:p>
            <a:pPr marL="0" marR="0" lvl="0" indent="269875" algn="l" defTabSz="914400" rtl="0" eaLnBrk="1" fontAlgn="base" latinLnBrk="0" hangingPunct="1">
              <a:lnSpc>
                <a:spcPct val="100000"/>
              </a:lnSpc>
              <a:spcBef>
                <a:spcPct val="0"/>
              </a:spcBef>
              <a:spcAft>
                <a:spcPct val="0"/>
              </a:spcAft>
              <a:buClrTx/>
              <a:buSzTx/>
              <a:buFont typeface="+mj-lt"/>
              <a:buAutoNum type="arabicParenR"/>
              <a:tabLst/>
            </a:pPr>
            <a:endParaRPr lang="ru-RU" sz="800" b="1" dirty="0">
              <a:solidFill>
                <a:srgbClr val="002060"/>
              </a:solidFill>
              <a:latin typeface="Arial" pitchFamily="34" charset="0"/>
              <a:cs typeface="Arial" pitchFamily="34" charset="0"/>
            </a:endParaRPr>
          </a:p>
          <a:p>
            <a:pPr marL="0" marR="0" lvl="0" indent="269875" algn="l" defTabSz="914400" rtl="0" eaLnBrk="1" fontAlgn="base" latinLnBrk="0" hangingPunct="1">
              <a:lnSpc>
                <a:spcPct val="100000"/>
              </a:lnSpc>
              <a:spcBef>
                <a:spcPct val="0"/>
              </a:spcBef>
              <a:spcAft>
                <a:spcPct val="0"/>
              </a:spcAft>
              <a:buClrTx/>
              <a:buSzTx/>
              <a:buFont typeface="+mj-lt"/>
              <a:buAutoNum type="arabicParenR"/>
              <a:tabLst/>
            </a:pPr>
            <a:r>
              <a:rPr lang="ru-RU" sz="1400" b="1" dirty="0">
                <a:solidFill>
                  <a:srgbClr val="002060"/>
                </a:solidFill>
                <a:latin typeface="Arial" pitchFamily="34" charset="0"/>
                <a:ea typeface="Calibri" pitchFamily="34" charset="0"/>
                <a:cs typeface="Arial" pitchFamily="34" charset="0"/>
              </a:rPr>
              <a:t>П</a:t>
            </a:r>
            <a:r>
              <a:rPr kumimoji="0" lang="uk-UA" sz="1400" b="1" i="0" u="none" strike="noStrike" cap="none" normalizeH="0" baseline="0" dirty="0">
                <a:ln>
                  <a:noFill/>
                </a:ln>
                <a:solidFill>
                  <a:srgbClr val="002060"/>
                </a:solidFill>
                <a:effectLst/>
                <a:latin typeface="Arial" pitchFamily="34" charset="0"/>
                <a:ea typeface="Calibri" pitchFamily="34" charset="0"/>
                <a:cs typeface="Arial" pitchFamily="34" charset="0"/>
              </a:rPr>
              <a:t>осадові обов</a:t>
            </a:r>
            <a:r>
              <a:rPr kumimoji="0" lang="uk-UA" sz="1400" b="1" i="0" u="none" strike="noStrike" cap="none" normalizeH="0" baseline="0" dirty="0">
                <a:ln>
                  <a:noFill/>
                </a:ln>
                <a:solidFill>
                  <a:srgbClr val="002060"/>
                </a:solidFill>
                <a:effectLst/>
                <a:latin typeface="Calibri"/>
                <a:ea typeface="Calibri" pitchFamily="34" charset="0"/>
                <a:cs typeface="Arial" pitchFamily="34" charset="0"/>
              </a:rPr>
              <a:t>’</a:t>
            </a:r>
            <a:r>
              <a:rPr kumimoji="0" lang="uk-UA" sz="1400" b="1" i="0" u="none" strike="noStrike" cap="none" normalizeH="0" baseline="0" dirty="0">
                <a:ln>
                  <a:noFill/>
                </a:ln>
                <a:solidFill>
                  <a:srgbClr val="002060"/>
                </a:solidFill>
                <a:effectLst/>
                <a:latin typeface="Arial" pitchFamily="34" charset="0"/>
                <a:ea typeface="Calibri" pitchFamily="34" charset="0"/>
                <a:cs typeface="Arial" pitchFamily="34" charset="0"/>
              </a:rPr>
              <a:t>язки працівників за категоріями посад, які безпосередньо надають послугу соціальної адаптації через Університет третього віку.</a:t>
            </a:r>
            <a:endParaRPr kumimoji="0" lang="ru-RU" sz="800" b="1" i="0" u="none" strike="noStrike" cap="none" normalizeH="0" baseline="0" dirty="0">
              <a:ln>
                <a:noFill/>
              </a:ln>
              <a:solidFill>
                <a:srgbClr val="002060"/>
              </a:solidFill>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2060"/>
              </a:solidFill>
              <a:effectLst/>
              <a:latin typeface="Arial" pitchFamily="34" charset="0"/>
              <a:cs typeface="Arial" pitchFamily="34" charset="0"/>
            </a:endParaRPr>
          </a:p>
        </p:txBody>
      </p:sp>
      <p:pic>
        <p:nvPicPr>
          <p:cNvPr id="2" name="Рисунок 1" descr="Изображение выглядит как текст, письмо, снимок экрана, Шрифт&#10;&#10;Автоматически созданное описание">
            <a:extLst>
              <a:ext uri="{FF2B5EF4-FFF2-40B4-BE49-F238E27FC236}">
                <a16:creationId xmlns:a16="http://schemas.microsoft.com/office/drawing/2014/main" xmlns="" id="{90330E41-7FF9-669A-DC44-A666C7B7BC0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058961" y="1801023"/>
            <a:ext cx="2088232" cy="301012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2"/>
          <p:cNvSpPr txBox="1">
            <a:spLocks/>
          </p:cNvSpPr>
          <p:nvPr/>
        </p:nvSpPr>
        <p:spPr>
          <a:xfrm>
            <a:off x="694184" y="2204864"/>
            <a:ext cx="3457600" cy="4351338"/>
          </a:xfrm>
          <a:prstGeom prst="rect">
            <a:avLst/>
          </a:prstGeom>
        </p:spPr>
        <p:txBody>
          <a:bodyPr vert="horz" lIns="91440" tIns="45720" rIns="91440" bIns="45720" rtlCol="0">
            <a:noAutofit/>
          </a:bodyPr>
          <a:lstStyle/>
          <a:p>
            <a:endParaRPr kumimoji="0" lang="ru-RU" sz="1800" b="0" i="0" u="none" strike="noStrike" kern="1200" cap="none" spc="0" normalizeH="0" baseline="0" noProof="0" dirty="0">
              <a:ln>
                <a:noFill/>
              </a:ln>
              <a:solidFill>
                <a:srgbClr val="002060"/>
              </a:solidFill>
              <a:effectLst/>
              <a:uLnTx/>
              <a:uFillTx/>
              <a:latin typeface="+mn-lt"/>
              <a:ea typeface="+mn-ea"/>
              <a:cs typeface="+mn-cs"/>
            </a:endParaRPr>
          </a:p>
        </p:txBody>
      </p:sp>
      <p:sp>
        <p:nvSpPr>
          <p:cNvPr id="8" name="Freeform 16">
            <a:extLst>
              <a:ext uri="{FF2B5EF4-FFF2-40B4-BE49-F238E27FC236}">
                <a16:creationId xmlns:a16="http://schemas.microsoft.com/office/drawing/2014/main" xmlns="" id="{4CF52828-908B-B753-DDD1-0F1B53A3A3FC}"/>
              </a:ext>
            </a:extLst>
          </p:cNvPr>
          <p:cNvSpPr>
            <a:spLocks/>
          </p:cNvSpPr>
          <p:nvPr/>
        </p:nvSpPr>
        <p:spPr bwMode="auto">
          <a:xfrm>
            <a:off x="119336" y="188640"/>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12</a:t>
            </a:r>
            <a:endParaRPr lang="ru-RU" sz="2000" b="1" dirty="0"/>
          </a:p>
        </p:txBody>
      </p:sp>
      <p:sp>
        <p:nvSpPr>
          <p:cNvPr id="11" name="Rectangle: Diagonal Corners Rounded 5">
            <a:extLst>
              <a:ext uri="{FF2B5EF4-FFF2-40B4-BE49-F238E27FC236}">
                <a16:creationId xmlns:a16="http://schemas.microsoft.com/office/drawing/2014/main" xmlns="" id="{FF914BEC-1D55-44BD-BFD0-ABEF89B2EF09}"/>
              </a:ext>
            </a:extLst>
          </p:cNvPr>
          <p:cNvSpPr>
            <a:spLocks noGrp="1"/>
          </p:cNvSpPr>
          <p:nvPr>
            <p:ph type="title"/>
          </p:nvPr>
        </p:nvSpPr>
        <p:spPr>
          <a:xfrm>
            <a:off x="1847528" y="188640"/>
            <a:ext cx="9865096" cy="864096"/>
          </a:xfrm>
          <a:prstGeom prst="round2DiagRect">
            <a:avLst>
              <a:gd name="adj1" fmla="val 0"/>
              <a:gd name="adj2" fmla="val 0"/>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normAutofit fontScale="90000"/>
          </a:bodyPr>
          <a:lstStyle/>
          <a:p>
            <a:r>
              <a:rPr lang="uk-UA" sz="1800" b="1" i="1" dirty="0">
                <a:solidFill>
                  <a:srgbClr val="002060"/>
                </a:solidFill>
              </a:rPr>
              <a:t> </a:t>
            </a:r>
            <a:br>
              <a:rPr lang="uk-UA" sz="1800" b="1" i="1" dirty="0">
                <a:solidFill>
                  <a:srgbClr val="002060"/>
                </a:solidFill>
              </a:rPr>
            </a:br>
            <a:r>
              <a:rPr lang="uk-UA" sz="2400" b="1" dirty="0">
                <a:solidFill>
                  <a:srgbClr val="002060"/>
                </a:solidFill>
              </a:rPr>
              <a:t>Розроблено Практичне керівництво щодо ефективної реалізації заходів з неформальної освіти та активного довголіття на місцевому рівні</a:t>
            </a:r>
            <a:r>
              <a:rPr lang="ru-RU" sz="2400" dirty="0">
                <a:solidFill>
                  <a:srgbClr val="002060"/>
                </a:solidFill>
              </a:rPr>
              <a:t/>
            </a:r>
            <a:br>
              <a:rPr lang="ru-RU" sz="2400" dirty="0">
                <a:solidFill>
                  <a:srgbClr val="002060"/>
                </a:solidFill>
              </a:rPr>
            </a:br>
            <a:endParaRPr lang="uk-UA" sz="2400" b="1" i="1" dirty="0">
              <a:solidFill>
                <a:srgbClr val="002060"/>
              </a:solidFill>
            </a:endParaRPr>
          </a:p>
        </p:txBody>
      </p:sp>
      <p:pic>
        <p:nvPicPr>
          <p:cNvPr id="12" name="Picture 1" descr="C:\Users\1\Downloads\IMG-2276.jpg"/>
          <p:cNvPicPr>
            <a:picLocks noChangeAspect="1" noChangeArrowheads="1"/>
          </p:cNvPicPr>
          <p:nvPr/>
        </p:nvPicPr>
        <p:blipFill>
          <a:blip r:embed="rId3" cstate="print"/>
          <a:srcRect/>
          <a:stretch>
            <a:fillRect/>
          </a:stretch>
        </p:blipFill>
        <p:spPr bwMode="auto">
          <a:xfrm>
            <a:off x="238084" y="1357298"/>
            <a:ext cx="3071834" cy="4694848"/>
          </a:xfrm>
          <a:prstGeom prst="rect">
            <a:avLst/>
          </a:prstGeom>
          <a:noFill/>
        </p:spPr>
      </p:pic>
      <p:sp>
        <p:nvSpPr>
          <p:cNvPr id="13" name="Rectangle 5"/>
          <p:cNvSpPr>
            <a:spLocks noGrp="1" noChangeArrowheads="1"/>
          </p:cNvSpPr>
          <p:nvPr>
            <p:ph idx="1"/>
          </p:nvPr>
        </p:nvSpPr>
        <p:spPr bwMode="auto">
          <a:xfrm>
            <a:off x="4095736" y="1714488"/>
            <a:ext cx="653676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uk-UA" sz="1200" b="0" i="0" u="none" strike="noStrike" cap="none" normalizeH="0" baseline="0" dirty="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uk-UA" sz="1200" dirty="0">
              <a:solidFill>
                <a:srgbClr val="002060"/>
              </a:solidFill>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uk-UA" sz="1200" b="0" i="0" u="none" strike="noStrike" cap="none" normalizeH="0" baseline="0" dirty="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uk-UA" sz="1200" dirty="0">
              <a:solidFill>
                <a:srgbClr val="002060"/>
              </a:solidFill>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uk-UA" sz="1200" b="0" i="0" u="none" strike="noStrike" cap="none" normalizeH="0" baseline="0" dirty="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uk-UA" sz="1200" b="0" i="0" u="none" strike="noStrike" cap="none" normalizeH="0" baseline="0" dirty="0">
              <a:ln>
                <a:noFill/>
              </a:ln>
              <a:solidFill>
                <a:srgbClr val="002060"/>
              </a:solidFill>
              <a:effectLst/>
              <a:latin typeface="Arial" pitchFamily="34" charset="0"/>
              <a:cs typeface="Arial" pitchFamily="34" charset="0"/>
            </a:endParaRPr>
          </a:p>
        </p:txBody>
      </p:sp>
      <p:sp>
        <p:nvSpPr>
          <p:cNvPr id="10" name="TextBox 9">
            <a:extLst>
              <a:ext uri="{FF2B5EF4-FFF2-40B4-BE49-F238E27FC236}">
                <a16:creationId xmlns:a16="http://schemas.microsoft.com/office/drawing/2014/main" xmlns="" id="{99571775-2396-C0C0-744A-9E4791E28E30}"/>
              </a:ext>
            </a:extLst>
          </p:cNvPr>
          <p:cNvSpPr txBox="1"/>
          <p:nvPr/>
        </p:nvSpPr>
        <p:spPr>
          <a:xfrm>
            <a:off x="4044329" y="1268760"/>
            <a:ext cx="6695630" cy="5139869"/>
          </a:xfrm>
          <a:prstGeom prst="rect">
            <a:avLst/>
          </a:prstGeom>
          <a:noFill/>
        </p:spPr>
        <p:txBody>
          <a:bodyPr wrap="square">
            <a:spAutoFit/>
          </a:bodyPr>
          <a:lstStyle/>
          <a:p>
            <a:pPr>
              <a:spcBef>
                <a:spcPts val="600"/>
              </a:spcBef>
              <a:spcAft>
                <a:spcPts val="600"/>
              </a:spcAft>
            </a:pPr>
            <a:r>
              <a:rPr lang="uk-UA" sz="1400" b="1" dirty="0">
                <a:solidFill>
                  <a:srgbClr val="002060"/>
                </a:solidFill>
                <a:effectLst/>
                <a:ea typeface="Times New Roman" panose="02020603050405020304" pitchFamily="18" charset="0"/>
                <a:cs typeface="Times New Roman" panose="02020603050405020304" pitchFamily="18" charset="0"/>
              </a:rPr>
              <a:t>Вступ</a:t>
            </a:r>
            <a:endParaRPr lang="uk-UA" sz="1400" dirty="0">
              <a:effectLst/>
              <a:ea typeface="Times New Roman" panose="02020603050405020304" pitchFamily="18" charset="0"/>
              <a:cs typeface="Times New Roman" panose="02020603050405020304" pitchFamily="18" charset="0"/>
            </a:endParaRPr>
          </a:p>
          <a:p>
            <a:pPr>
              <a:spcBef>
                <a:spcPts val="600"/>
              </a:spcBef>
              <a:spcAft>
                <a:spcPts val="600"/>
              </a:spcAft>
            </a:pPr>
            <a:r>
              <a:rPr lang="uk-UA" sz="1400" b="1" dirty="0">
                <a:solidFill>
                  <a:srgbClr val="002060"/>
                </a:solidFill>
                <a:effectLst/>
                <a:ea typeface="Times New Roman" panose="02020603050405020304" pitchFamily="18" charset="0"/>
                <a:cs typeface="Times New Roman" panose="02020603050405020304" pitchFamily="18" charset="0"/>
              </a:rPr>
              <a:t>Розділ І. Деякі питання надання послуг соціальної адаптації комунальними закладами у т. ч. Університетами третього віку: проблеми та шляхи вирішення</a:t>
            </a:r>
            <a:endParaRPr lang="uk-UA" sz="1400" dirty="0">
              <a:effectLst/>
              <a:ea typeface="Times New Roman" panose="02020603050405020304" pitchFamily="18" charset="0"/>
              <a:cs typeface="Times New Roman" panose="02020603050405020304" pitchFamily="18" charset="0"/>
            </a:endParaRPr>
          </a:p>
          <a:p>
            <a:pPr>
              <a:spcBef>
                <a:spcPts val="600"/>
              </a:spcBef>
              <a:spcAft>
                <a:spcPts val="600"/>
              </a:spcAft>
            </a:pPr>
            <a:r>
              <a:rPr lang="uk-UA" sz="1400" b="1" dirty="0">
                <a:solidFill>
                  <a:srgbClr val="002060"/>
                </a:solidFill>
                <a:effectLst/>
                <a:ea typeface="Times New Roman" panose="02020603050405020304" pitchFamily="18" charset="0"/>
                <a:cs typeface="Times New Roman" panose="02020603050405020304" pitchFamily="18" charset="0"/>
              </a:rPr>
              <a:t> Розділ ІІ. Концептуальні підходи до організації послуги соціальної адаптації для дорослих через заходи неформальної освіти та активного довголіття</a:t>
            </a:r>
            <a:endParaRPr lang="uk-UA" sz="1400" dirty="0">
              <a:effectLst/>
              <a:ea typeface="Times New Roman" panose="02020603050405020304" pitchFamily="18" charset="0"/>
              <a:cs typeface="Times New Roman" panose="02020603050405020304" pitchFamily="18" charset="0"/>
            </a:endParaRPr>
          </a:p>
          <a:p>
            <a:pPr indent="449580">
              <a:spcBef>
                <a:spcPts val="600"/>
              </a:spcBef>
              <a:spcAft>
                <a:spcPts val="600"/>
              </a:spcAft>
            </a:pPr>
            <a:r>
              <a:rPr lang="uk-UA" sz="1400" spc="-15" dirty="0">
                <a:solidFill>
                  <a:srgbClr val="002060"/>
                </a:solidFill>
                <a:effectLst/>
                <a:ea typeface="Times New Roman" panose="02020603050405020304" pitchFamily="18" charset="0"/>
                <a:cs typeface="Times New Roman" panose="02020603050405020304" pitchFamily="18" charset="0"/>
              </a:rPr>
              <a:t>2.1. Організація соціально-психологічної підтримки дорослих </a:t>
            </a:r>
            <a:r>
              <a:rPr lang="ru-RU" sz="1400" spc="-15" dirty="0">
                <a:solidFill>
                  <a:srgbClr val="002060"/>
                </a:solidFill>
                <a:effectLst/>
                <a:ea typeface="Times New Roman" panose="02020603050405020304" pitchFamily="18" charset="0"/>
                <a:cs typeface="Times New Roman" panose="02020603050405020304" pitchFamily="18" charset="0"/>
              </a:rPr>
              <a:t>у</a:t>
            </a:r>
            <a:r>
              <a:rPr lang="uk-UA" sz="1400" spc="-15" dirty="0">
                <a:solidFill>
                  <a:srgbClr val="002060"/>
                </a:solidFill>
                <a:effectLst/>
                <a:ea typeface="Times New Roman" panose="02020603050405020304" pitchFamily="18" charset="0"/>
                <a:cs typeface="Times New Roman" panose="02020603050405020304" pitchFamily="18" charset="0"/>
              </a:rPr>
              <a:t> рамках заходів Державного стандарту соціальної адаптації.</a:t>
            </a:r>
            <a:endParaRPr lang="uk-UA" sz="1400" dirty="0">
              <a:effectLst/>
              <a:ea typeface="Times New Roman" panose="02020603050405020304" pitchFamily="18" charset="0"/>
              <a:cs typeface="Times New Roman" panose="02020603050405020304" pitchFamily="18" charset="0"/>
            </a:endParaRPr>
          </a:p>
          <a:p>
            <a:pPr indent="449580">
              <a:spcBef>
                <a:spcPts val="600"/>
              </a:spcBef>
              <a:spcAft>
                <a:spcPts val="600"/>
              </a:spcAft>
            </a:pPr>
            <a:r>
              <a:rPr lang="uk-UA" sz="1400" spc="-15" dirty="0">
                <a:solidFill>
                  <a:srgbClr val="002060"/>
                </a:solidFill>
                <a:effectLst/>
                <a:ea typeface="Times New Roman" panose="02020603050405020304" pitchFamily="18" charset="0"/>
                <a:cs typeface="Times New Roman" panose="02020603050405020304" pitchFamily="18" charset="0"/>
              </a:rPr>
              <a:t>2.2. Реалізація творчого потенціалу та інтересів дорослих через гурткову роботу в рамках заходів Державного стандарту соціальної адаптації.</a:t>
            </a:r>
            <a:endParaRPr lang="uk-UA" sz="1400" dirty="0">
              <a:effectLst/>
              <a:ea typeface="Times New Roman" panose="02020603050405020304" pitchFamily="18" charset="0"/>
              <a:cs typeface="Times New Roman" panose="02020603050405020304" pitchFamily="18" charset="0"/>
            </a:endParaRPr>
          </a:p>
          <a:p>
            <a:pPr indent="449580">
              <a:spcBef>
                <a:spcPts val="600"/>
              </a:spcBef>
              <a:spcAft>
                <a:spcPts val="600"/>
              </a:spcAft>
            </a:pPr>
            <a:r>
              <a:rPr lang="uk-UA" sz="1400" spc="-15" dirty="0">
                <a:solidFill>
                  <a:srgbClr val="002060"/>
                </a:solidFill>
                <a:effectLst/>
                <a:ea typeface="Times New Roman" panose="02020603050405020304" pitchFamily="18" charset="0"/>
                <a:cs typeface="Times New Roman" panose="02020603050405020304" pitchFamily="18" charset="0"/>
              </a:rPr>
              <a:t>2.3. </a:t>
            </a:r>
            <a:r>
              <a:rPr lang="uk-UA" sz="1400" dirty="0">
                <a:solidFill>
                  <a:srgbClr val="002060"/>
                </a:solidFill>
                <a:effectLst/>
                <a:ea typeface="Times New Roman" panose="02020603050405020304" pitchFamily="18" charset="0"/>
                <a:cs typeface="Times New Roman" panose="02020603050405020304" pitchFamily="18" charset="0"/>
              </a:rPr>
              <a:t>Організаційно-правові засади функціонування служби «Університет третього віку» в умовах змін законодавства та Державного стандарту соціальної адаптації.</a:t>
            </a:r>
            <a:endParaRPr lang="uk-UA" sz="1400" dirty="0">
              <a:effectLst/>
              <a:ea typeface="Times New Roman" panose="02020603050405020304" pitchFamily="18" charset="0"/>
              <a:cs typeface="Times New Roman" panose="02020603050405020304" pitchFamily="18" charset="0"/>
            </a:endParaRPr>
          </a:p>
          <a:p>
            <a:pPr indent="449580">
              <a:spcBef>
                <a:spcPts val="600"/>
              </a:spcBef>
              <a:spcAft>
                <a:spcPts val="600"/>
              </a:spcAft>
            </a:pPr>
            <a:r>
              <a:rPr lang="uk-UA" sz="1400" dirty="0">
                <a:solidFill>
                  <a:srgbClr val="002060"/>
                </a:solidFill>
                <a:effectLst/>
                <a:ea typeface="Times New Roman" panose="02020603050405020304" pitchFamily="18" charset="0"/>
                <a:cs typeface="Times New Roman" panose="02020603050405020304" pitchFamily="18" charset="0"/>
              </a:rPr>
              <a:t>2.4. Супервізія в соціальній роботі</a:t>
            </a:r>
            <a:endParaRPr lang="uk-UA" sz="1400" dirty="0">
              <a:effectLst/>
              <a:ea typeface="Times New Roman" panose="02020603050405020304" pitchFamily="18" charset="0"/>
              <a:cs typeface="Times New Roman" panose="02020603050405020304" pitchFamily="18" charset="0"/>
            </a:endParaRPr>
          </a:p>
          <a:p>
            <a:pPr>
              <a:spcBef>
                <a:spcPts val="600"/>
              </a:spcBef>
              <a:spcAft>
                <a:spcPts val="600"/>
              </a:spcAft>
            </a:pPr>
            <a:r>
              <a:rPr lang="uk-UA" sz="1400" b="1" dirty="0">
                <a:solidFill>
                  <a:srgbClr val="002060"/>
                </a:solidFill>
                <a:effectLst/>
                <a:ea typeface="Times New Roman" panose="02020603050405020304" pitchFamily="18" charset="0"/>
                <a:cs typeface="Times New Roman" panose="02020603050405020304" pitchFamily="18" charset="0"/>
              </a:rPr>
              <a:t>Розділ ІІІ. Впровадження механізмів організаційного та фінансового забезпечення аутсорсингу соціальної послуги соціальної адаптації</a:t>
            </a:r>
            <a:endParaRPr lang="uk-UA" sz="1400" dirty="0">
              <a:effectLst/>
              <a:ea typeface="Times New Roman" panose="02020603050405020304" pitchFamily="18" charset="0"/>
              <a:cs typeface="Times New Roman" panose="02020603050405020304" pitchFamily="18" charset="0"/>
            </a:endParaRPr>
          </a:p>
          <a:p>
            <a:pPr>
              <a:spcBef>
                <a:spcPts val="600"/>
              </a:spcBef>
              <a:spcAft>
                <a:spcPts val="600"/>
              </a:spcAft>
            </a:pPr>
            <a:r>
              <a:rPr lang="uk-UA" sz="1400" b="1" dirty="0">
                <a:solidFill>
                  <a:srgbClr val="002060"/>
                </a:solidFill>
                <a:effectLst/>
                <a:ea typeface="Times New Roman" panose="02020603050405020304" pitchFamily="18" charset="0"/>
                <a:cs typeface="Times New Roman" panose="02020603050405020304" pitchFamily="18" charset="0"/>
              </a:rPr>
              <a:t>Розділ </a:t>
            </a:r>
            <a:r>
              <a:rPr lang="en-US" sz="1400" b="1" dirty="0">
                <a:solidFill>
                  <a:srgbClr val="002060"/>
                </a:solidFill>
                <a:effectLst/>
                <a:ea typeface="Times New Roman" panose="02020603050405020304" pitchFamily="18" charset="0"/>
                <a:cs typeface="Times New Roman" panose="02020603050405020304" pitchFamily="18" charset="0"/>
              </a:rPr>
              <a:t>IV</a:t>
            </a:r>
            <a:r>
              <a:rPr lang="ru-RU" sz="1400" b="1" dirty="0">
                <a:solidFill>
                  <a:srgbClr val="002060"/>
                </a:solidFill>
                <a:effectLst/>
                <a:ea typeface="Times New Roman" panose="02020603050405020304" pitchFamily="18" charset="0"/>
                <a:cs typeface="Times New Roman" panose="02020603050405020304" pitchFamily="18" charset="0"/>
              </a:rPr>
              <a:t>. </a:t>
            </a:r>
            <a:r>
              <a:rPr lang="uk-UA" sz="1400" b="1" dirty="0">
                <a:solidFill>
                  <a:srgbClr val="002060"/>
                </a:solidFill>
                <a:effectLst/>
                <a:ea typeface="Times New Roman" panose="02020603050405020304" pitchFamily="18" charset="0"/>
                <a:cs typeface="Times New Roman" panose="02020603050405020304" pitchFamily="18" charset="0"/>
              </a:rPr>
              <a:t>Рекомендації: як застосовувати цей посібник на практиці</a:t>
            </a:r>
            <a:endParaRPr lang="uk-UA" sz="1400" dirty="0">
              <a:effectLst/>
              <a:ea typeface="Times New Roman" panose="02020603050405020304" pitchFamily="18" charset="0"/>
              <a:cs typeface="Times New Roman" panose="02020603050405020304" pitchFamily="18" charset="0"/>
            </a:endParaRPr>
          </a:p>
          <a:p>
            <a:pPr>
              <a:spcBef>
                <a:spcPts val="600"/>
              </a:spcBef>
              <a:spcAft>
                <a:spcPts val="600"/>
              </a:spcAft>
            </a:pPr>
            <a:r>
              <a:rPr lang="uk-UA" sz="1400" b="1" dirty="0">
                <a:solidFill>
                  <a:srgbClr val="002060"/>
                </a:solidFill>
                <a:effectLst/>
                <a:ea typeface="Times New Roman" panose="02020603050405020304" pitchFamily="18" charset="0"/>
                <a:cs typeface="Times New Roman" panose="02020603050405020304" pitchFamily="18" charset="0"/>
              </a:rPr>
              <a:t>Додатки  1-36</a:t>
            </a:r>
            <a:endParaRPr lang="uk-UA" sz="1400" dirty="0">
              <a:effectLs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51384" y="1196752"/>
            <a:ext cx="3528392" cy="5161206"/>
          </a:xfrm>
        </p:spPr>
        <p:txBody>
          <a:bodyPr>
            <a:normAutofit fontScale="25000" lnSpcReduction="20000"/>
          </a:bodyPr>
          <a:lstStyle/>
          <a:p>
            <a:endParaRPr lang="uk-UA" sz="2300" dirty="0"/>
          </a:p>
          <a:p>
            <a:pPr>
              <a:buNone/>
            </a:pPr>
            <a:r>
              <a:rPr lang="uk-UA" sz="5600" b="1" dirty="0">
                <a:solidFill>
                  <a:srgbClr val="002060"/>
                </a:solidFill>
              </a:rPr>
              <a:t>1. </a:t>
            </a:r>
            <a:r>
              <a:rPr lang="ru-RU" sz="5600" b="1" dirty="0" err="1">
                <a:solidFill>
                  <a:srgbClr val="002060"/>
                </a:solidFill>
              </a:rPr>
              <a:t>Визначені</a:t>
            </a:r>
            <a:r>
              <a:rPr lang="ru-RU" sz="5600" b="1" dirty="0">
                <a:solidFill>
                  <a:srgbClr val="002060"/>
                </a:solidFill>
              </a:rPr>
              <a:t> потреби в </a:t>
            </a:r>
            <a:r>
              <a:rPr lang="ru-RU" sz="5600" b="1" dirty="0" err="1">
                <a:solidFill>
                  <a:srgbClr val="002060"/>
                </a:solidFill>
              </a:rPr>
              <a:t>послугах</a:t>
            </a:r>
            <a:r>
              <a:rPr lang="ru-RU" sz="5600" b="1" dirty="0">
                <a:solidFill>
                  <a:srgbClr val="002060"/>
                </a:solidFill>
              </a:rPr>
              <a:t>  </a:t>
            </a:r>
            <a:r>
              <a:rPr lang="ru-RU" sz="5600" b="1" dirty="0" err="1">
                <a:solidFill>
                  <a:srgbClr val="002060"/>
                </a:solidFill>
              </a:rPr>
              <a:t>соціальної</a:t>
            </a:r>
            <a:r>
              <a:rPr lang="ru-RU" sz="5600" b="1" dirty="0">
                <a:solidFill>
                  <a:srgbClr val="002060"/>
                </a:solidFill>
              </a:rPr>
              <a:t> </a:t>
            </a:r>
            <a:r>
              <a:rPr lang="ru-RU" sz="5600" b="1" dirty="0" err="1">
                <a:solidFill>
                  <a:srgbClr val="002060"/>
                </a:solidFill>
              </a:rPr>
              <a:t>адаптації</a:t>
            </a:r>
            <a:r>
              <a:rPr lang="ru-RU" sz="5600" b="1" dirty="0">
                <a:solidFill>
                  <a:srgbClr val="002060"/>
                </a:solidFill>
              </a:rPr>
              <a:t> через </a:t>
            </a:r>
            <a:r>
              <a:rPr lang="uk-UA" sz="5600" b="1" dirty="0">
                <a:solidFill>
                  <a:srgbClr val="002060"/>
                </a:solidFill>
              </a:rPr>
              <a:t>УТВ </a:t>
            </a:r>
            <a:r>
              <a:rPr lang="ru-RU" sz="5600" b="1" dirty="0">
                <a:solidFill>
                  <a:srgbClr val="002060"/>
                </a:solidFill>
              </a:rPr>
              <a:t>на 2023 </a:t>
            </a:r>
            <a:r>
              <a:rPr lang="ru-RU" sz="5600" b="1" dirty="0" err="1">
                <a:solidFill>
                  <a:srgbClr val="002060"/>
                </a:solidFill>
              </a:rPr>
              <a:t>рік</a:t>
            </a:r>
            <a:endParaRPr lang="ru-RU" sz="5600" b="1" dirty="0">
              <a:solidFill>
                <a:srgbClr val="002060"/>
              </a:solidFill>
            </a:endParaRPr>
          </a:p>
          <a:p>
            <a:pPr>
              <a:buNone/>
            </a:pPr>
            <a:r>
              <a:rPr lang="ru-RU" sz="5600" b="1" dirty="0">
                <a:solidFill>
                  <a:srgbClr val="002060"/>
                </a:solidFill>
              </a:rPr>
              <a:t>2. </a:t>
            </a:r>
            <a:r>
              <a:rPr lang="ru-RU" sz="5600" b="1" dirty="0" err="1">
                <a:solidFill>
                  <a:srgbClr val="002060"/>
                </a:solidFill>
              </a:rPr>
              <a:t>Внесені</a:t>
            </a:r>
            <a:r>
              <a:rPr lang="ru-RU" sz="5600" b="1" dirty="0">
                <a:solidFill>
                  <a:srgbClr val="002060"/>
                </a:solidFill>
              </a:rPr>
              <a:t>  </a:t>
            </a:r>
            <a:r>
              <a:rPr lang="ru-RU" sz="5600" b="1" dirty="0" err="1">
                <a:solidFill>
                  <a:srgbClr val="002060"/>
                </a:solidFill>
              </a:rPr>
              <a:t>зміни</a:t>
            </a:r>
            <a:r>
              <a:rPr lang="ru-RU" sz="5600" b="1" dirty="0">
                <a:solidFill>
                  <a:srgbClr val="002060"/>
                </a:solidFill>
              </a:rPr>
              <a:t> до Положення про </a:t>
            </a:r>
            <a:r>
              <a:rPr lang="ru-RU" sz="5600" b="1" dirty="0" err="1">
                <a:solidFill>
                  <a:srgbClr val="002060"/>
                </a:solidFill>
              </a:rPr>
              <a:t>Територіальний</a:t>
            </a:r>
            <a:r>
              <a:rPr lang="ru-RU" sz="5600" b="1" dirty="0">
                <a:solidFill>
                  <a:srgbClr val="002060"/>
                </a:solidFill>
              </a:rPr>
              <a:t> центр </a:t>
            </a:r>
            <a:r>
              <a:rPr lang="ru-RU" sz="5600" b="1" dirty="0" err="1">
                <a:solidFill>
                  <a:srgbClr val="002060"/>
                </a:solidFill>
              </a:rPr>
              <a:t>соціального</a:t>
            </a:r>
            <a:r>
              <a:rPr lang="ru-RU" sz="5600" b="1" dirty="0">
                <a:solidFill>
                  <a:srgbClr val="002060"/>
                </a:solidFill>
              </a:rPr>
              <a:t> </a:t>
            </a:r>
            <a:r>
              <a:rPr lang="ru-RU" sz="5600" b="1" dirty="0" err="1">
                <a:solidFill>
                  <a:srgbClr val="002060"/>
                </a:solidFill>
              </a:rPr>
              <a:t>обслуговування</a:t>
            </a:r>
            <a:r>
              <a:rPr lang="ru-RU" sz="5600" b="1" dirty="0">
                <a:solidFill>
                  <a:srgbClr val="002060"/>
                </a:solidFill>
              </a:rPr>
              <a:t> (</a:t>
            </a:r>
            <a:r>
              <a:rPr lang="ru-RU" sz="5600" b="1" dirty="0" err="1">
                <a:solidFill>
                  <a:srgbClr val="002060"/>
                </a:solidFill>
              </a:rPr>
              <a:t>надання</a:t>
            </a:r>
            <a:r>
              <a:rPr lang="ru-RU" sz="5600" b="1" dirty="0">
                <a:solidFill>
                  <a:srgbClr val="002060"/>
                </a:solidFill>
              </a:rPr>
              <a:t> </a:t>
            </a:r>
            <a:r>
              <a:rPr lang="ru-RU" sz="5600" b="1" dirty="0" err="1">
                <a:solidFill>
                  <a:srgbClr val="002060"/>
                </a:solidFill>
              </a:rPr>
              <a:t>соціальних</a:t>
            </a:r>
            <a:r>
              <a:rPr lang="ru-RU" sz="5600" b="1" dirty="0">
                <a:solidFill>
                  <a:srgbClr val="002060"/>
                </a:solidFill>
              </a:rPr>
              <a:t> послуг)/ </a:t>
            </a:r>
            <a:r>
              <a:rPr lang="ru-RU" sz="5600" b="1" dirty="0" err="1">
                <a:solidFill>
                  <a:srgbClr val="002060"/>
                </a:solidFill>
              </a:rPr>
              <a:t>Центри</a:t>
            </a:r>
            <a:r>
              <a:rPr lang="ru-RU" sz="5600" b="1" dirty="0">
                <a:solidFill>
                  <a:srgbClr val="002060"/>
                </a:solidFill>
              </a:rPr>
              <a:t> </a:t>
            </a:r>
            <a:r>
              <a:rPr lang="ru-RU" sz="5600" b="1" dirty="0" err="1">
                <a:solidFill>
                  <a:srgbClr val="002060"/>
                </a:solidFill>
              </a:rPr>
              <a:t>надання</a:t>
            </a:r>
            <a:r>
              <a:rPr lang="ru-RU" sz="5600" b="1" dirty="0">
                <a:solidFill>
                  <a:srgbClr val="002060"/>
                </a:solidFill>
              </a:rPr>
              <a:t> </a:t>
            </a:r>
            <a:r>
              <a:rPr lang="ru-RU" sz="5600" b="1" dirty="0" err="1">
                <a:solidFill>
                  <a:srgbClr val="002060"/>
                </a:solidFill>
              </a:rPr>
              <a:t>соціальних</a:t>
            </a:r>
            <a:r>
              <a:rPr lang="ru-RU" sz="5600" b="1" dirty="0">
                <a:solidFill>
                  <a:srgbClr val="002060"/>
                </a:solidFill>
              </a:rPr>
              <a:t>  </a:t>
            </a:r>
            <a:r>
              <a:rPr lang="ru-RU" sz="5600" b="1" dirty="0" err="1">
                <a:solidFill>
                  <a:srgbClr val="002060"/>
                </a:solidFill>
              </a:rPr>
              <a:t>послуг</a:t>
            </a:r>
            <a:r>
              <a:rPr lang="ru-RU" sz="5600" b="1" dirty="0">
                <a:solidFill>
                  <a:srgbClr val="002060"/>
                </a:solidFill>
              </a:rPr>
              <a:t> </a:t>
            </a:r>
            <a:r>
              <a:rPr lang="uk-UA" sz="5600" b="1" dirty="0">
                <a:solidFill>
                  <a:srgbClr val="002060"/>
                </a:solidFill>
              </a:rPr>
              <a:t>(затверджені рішенням міської/селищної ради)</a:t>
            </a:r>
            <a:endParaRPr lang="ru-RU" sz="5600" b="1" dirty="0">
              <a:solidFill>
                <a:srgbClr val="002060"/>
              </a:solidFill>
            </a:endParaRPr>
          </a:p>
          <a:p>
            <a:pPr>
              <a:buNone/>
            </a:pPr>
            <a:r>
              <a:rPr lang="ru-RU" sz="5600" b="1" dirty="0">
                <a:solidFill>
                  <a:srgbClr val="002060"/>
                </a:solidFill>
              </a:rPr>
              <a:t>3. </a:t>
            </a:r>
            <a:r>
              <a:rPr lang="ru-RU" sz="5600" b="1" dirty="0" err="1">
                <a:solidFill>
                  <a:srgbClr val="002060"/>
                </a:solidFill>
              </a:rPr>
              <a:t>Внесені</a:t>
            </a:r>
            <a:r>
              <a:rPr lang="ru-RU" sz="5600" b="1" dirty="0">
                <a:solidFill>
                  <a:srgbClr val="002060"/>
                </a:solidFill>
              </a:rPr>
              <a:t> </a:t>
            </a:r>
            <a:r>
              <a:rPr lang="ru-RU" sz="5600" b="1" dirty="0" err="1">
                <a:solidFill>
                  <a:srgbClr val="002060"/>
                </a:solidFill>
              </a:rPr>
              <a:t>зміни</a:t>
            </a:r>
            <a:r>
              <a:rPr lang="ru-RU" sz="5600" b="1" dirty="0">
                <a:solidFill>
                  <a:srgbClr val="002060"/>
                </a:solidFill>
              </a:rPr>
              <a:t> до </a:t>
            </a:r>
            <a:r>
              <a:rPr lang="ru-RU" sz="5600" b="1" dirty="0" err="1">
                <a:solidFill>
                  <a:srgbClr val="002060"/>
                </a:solidFill>
              </a:rPr>
              <a:t>структури</a:t>
            </a:r>
            <a:r>
              <a:rPr lang="ru-RU" sz="5600" b="1" dirty="0">
                <a:solidFill>
                  <a:srgbClr val="002060"/>
                </a:solidFill>
              </a:rPr>
              <a:t> ТЦСО/ЦНСП </a:t>
            </a:r>
            <a:r>
              <a:rPr lang="ru-RU" sz="5600" b="1" dirty="0" err="1">
                <a:solidFill>
                  <a:srgbClr val="002060"/>
                </a:solidFill>
              </a:rPr>
              <a:t>щодо</a:t>
            </a:r>
            <a:r>
              <a:rPr lang="ru-RU" sz="5600" b="1" dirty="0">
                <a:solidFill>
                  <a:srgbClr val="002060"/>
                </a:solidFill>
              </a:rPr>
              <a:t> </a:t>
            </a:r>
            <a:r>
              <a:rPr lang="ru-RU" sz="5600" b="1" dirty="0" err="1">
                <a:solidFill>
                  <a:srgbClr val="002060"/>
                </a:solidFill>
              </a:rPr>
              <a:t>впровадження</a:t>
            </a:r>
            <a:r>
              <a:rPr lang="ru-RU" sz="5600" b="1" dirty="0">
                <a:solidFill>
                  <a:srgbClr val="002060"/>
                </a:solidFill>
              </a:rPr>
              <a:t> </a:t>
            </a:r>
            <a:r>
              <a:rPr lang="uk-UA" sz="5600" b="1" dirty="0">
                <a:solidFill>
                  <a:srgbClr val="002060"/>
                </a:solidFill>
              </a:rPr>
              <a:t>УТВ (затверджені рішенням міської/селищної ради) </a:t>
            </a:r>
            <a:endParaRPr lang="ru-RU" sz="5600" b="1" dirty="0">
              <a:solidFill>
                <a:srgbClr val="002060"/>
              </a:solidFill>
            </a:endParaRPr>
          </a:p>
          <a:p>
            <a:pPr>
              <a:buNone/>
            </a:pPr>
            <a:r>
              <a:rPr lang="uk-UA" sz="5600" b="1" dirty="0">
                <a:solidFill>
                  <a:srgbClr val="002060"/>
                </a:solidFill>
              </a:rPr>
              <a:t>4. Внесені зміни до</a:t>
            </a:r>
            <a:r>
              <a:rPr lang="ru-RU" sz="5600" b="1" dirty="0">
                <a:solidFill>
                  <a:srgbClr val="002060"/>
                </a:solidFill>
              </a:rPr>
              <a:t>  Положення про</a:t>
            </a:r>
            <a:r>
              <a:rPr lang="uk-UA" sz="5600" b="1" dirty="0">
                <a:solidFill>
                  <a:srgbClr val="002060"/>
                </a:solidFill>
              </a:rPr>
              <a:t> відділення, при якому створено УТВ (відділення денного перебування/ відділення соціальної роботи)</a:t>
            </a:r>
            <a:endParaRPr lang="ru-RU" sz="5600" b="1" dirty="0">
              <a:solidFill>
                <a:srgbClr val="002060"/>
              </a:solidFill>
            </a:endParaRPr>
          </a:p>
          <a:p>
            <a:pPr>
              <a:buNone/>
            </a:pPr>
            <a:r>
              <a:rPr lang="ru-RU" sz="5600" b="1" dirty="0">
                <a:solidFill>
                  <a:srgbClr val="002060"/>
                </a:solidFill>
              </a:rPr>
              <a:t>5. </a:t>
            </a:r>
            <a:r>
              <a:rPr lang="uk-UA" sz="5600" b="1" dirty="0">
                <a:solidFill>
                  <a:srgbClr val="002060"/>
                </a:solidFill>
              </a:rPr>
              <a:t>Затверджені </a:t>
            </a:r>
            <a:r>
              <a:rPr lang="ru-RU" sz="5600" b="1" dirty="0">
                <a:solidFill>
                  <a:srgbClr val="002060"/>
                </a:solidFill>
              </a:rPr>
              <a:t>Положення </a:t>
            </a:r>
            <a:r>
              <a:rPr lang="uk-UA" sz="5600" b="1" dirty="0">
                <a:solidFill>
                  <a:srgbClr val="002060"/>
                </a:solidFill>
              </a:rPr>
              <a:t>про УТВ згідно стандарту соціальної адаптації</a:t>
            </a:r>
            <a:endParaRPr lang="ru-RU" sz="5600" b="1" dirty="0">
              <a:solidFill>
                <a:srgbClr val="002060"/>
              </a:solidFill>
            </a:endParaRPr>
          </a:p>
          <a:p>
            <a:pPr>
              <a:buNone/>
            </a:pPr>
            <a:r>
              <a:rPr lang="ru-RU" sz="5600" b="1" dirty="0">
                <a:solidFill>
                  <a:srgbClr val="002060"/>
                </a:solidFill>
              </a:rPr>
              <a:t>6. Додатково ведено 4,5 шт. од. </a:t>
            </a:r>
            <a:r>
              <a:rPr lang="uk-UA" sz="5600" b="1" dirty="0">
                <a:solidFill>
                  <a:srgbClr val="002060"/>
                </a:solidFill>
              </a:rPr>
              <a:t> призначені керівники  УТВ, розроблені посадові інструкції</a:t>
            </a:r>
          </a:p>
          <a:p>
            <a:pPr>
              <a:buNone/>
            </a:pPr>
            <a:r>
              <a:rPr lang="uk-UA" sz="5600" b="1" dirty="0">
                <a:solidFill>
                  <a:srgbClr val="002060"/>
                </a:solidFill>
              </a:rPr>
              <a:t>7. Додатково виділені кошти з місцевого бюджету на проведення ремонтів та утримання</a:t>
            </a:r>
          </a:p>
          <a:p>
            <a:pPr>
              <a:buNone/>
            </a:pPr>
            <a:r>
              <a:rPr lang="uk-UA" sz="5600" b="1" dirty="0">
                <a:solidFill>
                  <a:srgbClr val="002060"/>
                </a:solidFill>
              </a:rPr>
              <a:t>8. Завершено ремонти в приміщеннях для УТВ</a:t>
            </a:r>
          </a:p>
          <a:p>
            <a:endParaRPr lang="uk-UA" sz="6600" dirty="0"/>
          </a:p>
          <a:p>
            <a:pPr>
              <a:buNone/>
            </a:pPr>
            <a:r>
              <a:rPr lang="uk-UA" sz="6600" dirty="0"/>
              <a:t>, </a:t>
            </a:r>
            <a:endParaRPr lang="ru-RU" sz="6600" dirty="0"/>
          </a:p>
          <a:p>
            <a:pPr>
              <a:buNone/>
            </a:pPr>
            <a:r>
              <a:rPr lang="ru-RU" sz="6600" dirty="0"/>
              <a:t> </a:t>
            </a:r>
          </a:p>
          <a:p>
            <a:pPr>
              <a:buNone/>
            </a:pPr>
            <a:endParaRPr lang="uk-UA" sz="6400" b="1" dirty="0">
              <a:solidFill>
                <a:srgbClr val="002060"/>
              </a:solidFill>
            </a:endParaRPr>
          </a:p>
          <a:p>
            <a:endParaRPr lang="uk-UA" sz="6400" dirty="0">
              <a:solidFill>
                <a:srgbClr val="003399"/>
              </a:solidFill>
            </a:endParaRPr>
          </a:p>
          <a:p>
            <a:endParaRPr lang="uk-UA" sz="2300" b="1" dirty="0">
              <a:solidFill>
                <a:srgbClr val="003399"/>
              </a:solidFill>
            </a:endParaRPr>
          </a:p>
          <a:p>
            <a:endParaRPr lang="uk-UA" sz="1200" b="1" dirty="0">
              <a:solidFill>
                <a:srgbClr val="003399"/>
              </a:solidFill>
            </a:endParaRPr>
          </a:p>
        </p:txBody>
      </p:sp>
      <p:sp>
        <p:nvSpPr>
          <p:cNvPr id="13" name="Прямоугольник с двумя скругленными противолежащими углами 12"/>
          <p:cNvSpPr/>
          <p:nvPr/>
        </p:nvSpPr>
        <p:spPr>
          <a:xfrm>
            <a:off x="1919536" y="260648"/>
            <a:ext cx="10009112" cy="870601"/>
          </a:xfrm>
          <a:prstGeom prst="round2Diag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rgbClr val="002060"/>
                </a:solidFill>
              </a:rPr>
              <a:t>В  Ічнянській  міській  та  Михайло-Коцюбинській селищній громадах  вперше   відкриті простори соціальної адаптації  та  запроваджені  заходи  </a:t>
            </a:r>
            <a:r>
              <a:rPr lang="uk-UA" b="1" dirty="0" err="1">
                <a:solidFill>
                  <a:srgbClr val="002060"/>
                </a:solidFill>
              </a:rPr>
              <a:t>“Університету</a:t>
            </a:r>
            <a:r>
              <a:rPr lang="uk-UA" b="1" dirty="0">
                <a:solidFill>
                  <a:srgbClr val="002060"/>
                </a:solidFill>
              </a:rPr>
              <a:t> третього </a:t>
            </a:r>
            <a:r>
              <a:rPr lang="uk-UA" b="1" dirty="0" err="1">
                <a:solidFill>
                  <a:srgbClr val="002060"/>
                </a:solidFill>
              </a:rPr>
              <a:t>віку”</a:t>
            </a:r>
            <a:r>
              <a:rPr lang="uk-UA" b="1" dirty="0">
                <a:solidFill>
                  <a:srgbClr val="002060"/>
                </a:solidFill>
              </a:rPr>
              <a:t> </a:t>
            </a:r>
            <a:endParaRPr lang="ru-RU" b="1" dirty="0">
              <a:solidFill>
                <a:srgbClr val="002060"/>
              </a:solidFill>
            </a:endParaRPr>
          </a:p>
        </p:txBody>
      </p:sp>
      <p:sp>
        <p:nvSpPr>
          <p:cNvPr id="7" name="Freeform 16"/>
          <p:cNvSpPr>
            <a:spLocks/>
          </p:cNvSpPr>
          <p:nvPr/>
        </p:nvSpPr>
        <p:spPr bwMode="auto">
          <a:xfrm>
            <a:off x="191344" y="188640"/>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2"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13</a:t>
            </a:r>
            <a:endParaRPr lang="ru-RU" sz="2000" b="1" dirty="0"/>
          </a:p>
        </p:txBody>
      </p:sp>
      <p:pic>
        <p:nvPicPr>
          <p:cNvPr id="8" name="Picture 1" descr="F:\Итоговая конференция\ФОТО УТВ  Мих-коц(2)\IMG_20230622_161622_726.jpg"/>
          <p:cNvPicPr>
            <a:picLocks noChangeAspect="1" noChangeArrowheads="1"/>
          </p:cNvPicPr>
          <p:nvPr/>
        </p:nvPicPr>
        <p:blipFill>
          <a:blip r:embed="rId3" cstate="print"/>
          <a:srcRect/>
          <a:stretch>
            <a:fillRect/>
          </a:stretch>
        </p:blipFill>
        <p:spPr bwMode="auto">
          <a:xfrm>
            <a:off x="4511824" y="2276872"/>
            <a:ext cx="3816424" cy="2880320"/>
          </a:xfrm>
          <a:prstGeom prst="rect">
            <a:avLst/>
          </a:prstGeom>
          <a:noFill/>
        </p:spPr>
      </p:pic>
      <p:sp>
        <p:nvSpPr>
          <p:cNvPr id="11" name="Прямоугольник с двумя скругленными противолежащими углами 10"/>
          <p:cNvSpPr/>
          <p:nvPr/>
        </p:nvSpPr>
        <p:spPr>
          <a:xfrm>
            <a:off x="4655840" y="1412776"/>
            <a:ext cx="3456384" cy="792088"/>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rgbClr val="002060"/>
                </a:solidFill>
                <a:latin typeface="Times New Roman" pitchFamily="18" charset="0"/>
                <a:cs typeface="Times New Roman" pitchFamily="18" charset="0"/>
              </a:rPr>
              <a:t>Михайло-Коцюбинська </a:t>
            </a:r>
          </a:p>
          <a:p>
            <a:pPr algn="ctr"/>
            <a:r>
              <a:rPr lang="uk-UA" sz="2000" b="1" dirty="0">
                <a:solidFill>
                  <a:srgbClr val="002060"/>
                </a:solidFill>
                <a:latin typeface="Times New Roman" pitchFamily="18" charset="0"/>
                <a:cs typeface="Times New Roman" pitchFamily="18" charset="0"/>
              </a:rPr>
              <a:t>селищна громада</a:t>
            </a:r>
          </a:p>
        </p:txBody>
      </p:sp>
      <p:pic>
        <p:nvPicPr>
          <p:cNvPr id="12" name="Picture 5" descr="C:\Users\1\Downloads\FB_IMG_1689954405712.jpg"/>
          <p:cNvPicPr>
            <a:picLocks noChangeAspect="1" noChangeArrowheads="1"/>
          </p:cNvPicPr>
          <p:nvPr/>
        </p:nvPicPr>
        <p:blipFill>
          <a:blip r:embed="rId4" cstate="print"/>
          <a:srcRect/>
          <a:stretch>
            <a:fillRect/>
          </a:stretch>
        </p:blipFill>
        <p:spPr bwMode="auto">
          <a:xfrm>
            <a:off x="8688288" y="3645024"/>
            <a:ext cx="3384376" cy="2952328"/>
          </a:xfrm>
          <a:prstGeom prst="rect">
            <a:avLst/>
          </a:prstGeom>
          <a:noFill/>
        </p:spPr>
      </p:pic>
      <p:sp>
        <p:nvSpPr>
          <p:cNvPr id="14" name="Прямоугольник с двумя скругленными противолежащими углами 13"/>
          <p:cNvSpPr/>
          <p:nvPr/>
        </p:nvSpPr>
        <p:spPr>
          <a:xfrm>
            <a:off x="9048328" y="2924944"/>
            <a:ext cx="2808312" cy="648072"/>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uk-UA" b="1" dirty="0">
                <a:solidFill>
                  <a:srgbClr val="002060"/>
                </a:solidFill>
                <a:latin typeface="Times New Roman" pitchFamily="18" charset="0"/>
                <a:cs typeface="Times New Roman" pitchFamily="18" charset="0"/>
              </a:rPr>
              <a:t>Ічнянська міська</a:t>
            </a:r>
          </a:p>
          <a:p>
            <a:pPr algn="ctr">
              <a:defRPr/>
            </a:pPr>
            <a:r>
              <a:rPr lang="uk-UA" b="1" dirty="0">
                <a:solidFill>
                  <a:srgbClr val="002060"/>
                </a:solidFill>
                <a:latin typeface="Times New Roman" pitchFamily="18" charset="0"/>
                <a:cs typeface="Times New Roman" pitchFamily="18" charset="0"/>
              </a:rPr>
              <a:t> громада</a:t>
            </a:r>
            <a:endParaRPr lang="uk-UA" b="1" dirty="0">
              <a:solidFill>
                <a:srgbClr val="002060"/>
              </a:solidFill>
            </a:endParaRPr>
          </a:p>
        </p:txBody>
      </p:sp>
    </p:spTree>
    <p:extLst>
      <p:ext uri="{BB962C8B-B14F-4D97-AF65-F5344CB8AC3E}">
        <p14:creationId xmlns:p14="http://schemas.microsoft.com/office/powerpoint/2010/main" xmlns="" val="10207336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DA719844-F4AE-457A-B3FB-808AB9452906}"/>
              </a:ext>
            </a:extLst>
          </p:cNvPr>
          <p:cNvSpPr txBox="1"/>
          <p:nvPr/>
        </p:nvSpPr>
        <p:spPr>
          <a:xfrm>
            <a:off x="-240704" y="1162682"/>
            <a:ext cx="3169482" cy="3693319"/>
          </a:xfrm>
          <a:prstGeom prst="rect">
            <a:avLst/>
          </a:prstGeom>
          <a:noFill/>
        </p:spPr>
        <p:txBody>
          <a:bodyPr wrap="square" rtlCol="0">
            <a:spAutoFit/>
          </a:bodyPr>
          <a:lstStyle/>
          <a:p>
            <a:pPr marL="419100" indent="-533400"/>
            <a:r>
              <a:rPr lang="uk-UA" dirty="0">
                <a:solidFill>
                  <a:srgbClr val="002060"/>
                </a:solidFill>
              </a:rPr>
              <a:t>        На період закінчення </a:t>
            </a:r>
            <a:r>
              <a:rPr lang="uk-UA" dirty="0" err="1">
                <a:solidFill>
                  <a:srgbClr val="002060"/>
                </a:solidFill>
              </a:rPr>
              <a:t>проєкту</a:t>
            </a:r>
            <a:r>
              <a:rPr lang="uk-UA" dirty="0">
                <a:solidFill>
                  <a:srgbClr val="002060"/>
                </a:solidFill>
              </a:rPr>
              <a:t>  завершується робота зі створення умов для роботи УТВ у </a:t>
            </a:r>
            <a:r>
              <a:rPr lang="ru-RU" b="1" i="1" dirty="0" err="1">
                <a:solidFill>
                  <a:srgbClr val="002060"/>
                </a:solidFill>
              </a:rPr>
              <a:t>Коропській</a:t>
            </a:r>
            <a:r>
              <a:rPr lang="uk-UA" b="1" i="1" dirty="0">
                <a:solidFill>
                  <a:srgbClr val="002060"/>
                </a:solidFill>
              </a:rPr>
              <a:t> </a:t>
            </a:r>
            <a:r>
              <a:rPr lang="uk-UA" dirty="0">
                <a:solidFill>
                  <a:srgbClr val="002060"/>
                </a:solidFill>
              </a:rPr>
              <a:t>(готуються до затвердження розроблені </a:t>
            </a:r>
            <a:r>
              <a:rPr lang="uk-UA" dirty="0" err="1">
                <a:solidFill>
                  <a:srgbClr val="002060"/>
                </a:solidFill>
              </a:rPr>
              <a:t>проєкти</a:t>
            </a:r>
            <a:r>
              <a:rPr lang="uk-UA" dirty="0">
                <a:solidFill>
                  <a:srgbClr val="002060"/>
                </a:solidFill>
              </a:rPr>
              <a:t> нормативно-правових актів),</a:t>
            </a:r>
            <a:r>
              <a:rPr lang="ru-RU" dirty="0">
                <a:solidFill>
                  <a:srgbClr val="002060"/>
                </a:solidFill>
              </a:rPr>
              <a:t> </a:t>
            </a:r>
            <a:r>
              <a:rPr lang="uk-UA" b="1" i="1" dirty="0">
                <a:solidFill>
                  <a:srgbClr val="002060"/>
                </a:solidFill>
              </a:rPr>
              <a:t>Ічнянській</a:t>
            </a:r>
            <a:r>
              <a:rPr lang="uk-UA" dirty="0">
                <a:solidFill>
                  <a:srgbClr val="002060"/>
                </a:solidFill>
              </a:rPr>
              <a:t> та </a:t>
            </a:r>
            <a:r>
              <a:rPr lang="uk-UA" b="1" i="1" dirty="0">
                <a:solidFill>
                  <a:srgbClr val="002060"/>
                </a:solidFill>
              </a:rPr>
              <a:t>Михайло-Коцюбинській</a:t>
            </a:r>
            <a:r>
              <a:rPr lang="uk-UA" dirty="0">
                <a:solidFill>
                  <a:srgbClr val="002060"/>
                </a:solidFill>
              </a:rPr>
              <a:t> громадах        (відкривають факультети, розробляють навчальні програми).</a:t>
            </a:r>
            <a:endParaRPr lang="uk-UA" sz="1600" dirty="0">
              <a:solidFill>
                <a:srgbClr val="002060"/>
              </a:solidFill>
            </a:endParaRPr>
          </a:p>
        </p:txBody>
      </p:sp>
      <p:sp>
        <p:nvSpPr>
          <p:cNvPr id="3" name="Прямоугольник 2"/>
          <p:cNvSpPr/>
          <p:nvPr/>
        </p:nvSpPr>
        <p:spPr>
          <a:xfrm>
            <a:off x="9018454" y="1115063"/>
            <a:ext cx="2781556" cy="3139321"/>
          </a:xfrm>
          <a:prstGeom prst="rect">
            <a:avLst/>
          </a:prstGeom>
        </p:spPr>
        <p:txBody>
          <a:bodyPr wrap="square">
            <a:spAutoFit/>
          </a:bodyPr>
          <a:lstStyle/>
          <a:p>
            <a:r>
              <a:rPr lang="ru-RU" dirty="0">
                <a:solidFill>
                  <a:srgbClr val="002060"/>
                </a:solidFill>
              </a:rPr>
              <a:t>В </a:t>
            </a:r>
            <a:r>
              <a:rPr lang="ru-RU" b="1" i="1" dirty="0" err="1">
                <a:solidFill>
                  <a:srgbClr val="002060"/>
                </a:solidFill>
              </a:rPr>
              <a:t>Ніжинській</a:t>
            </a:r>
            <a:r>
              <a:rPr lang="ru-RU" b="1" i="1" dirty="0">
                <a:solidFill>
                  <a:srgbClr val="002060"/>
                </a:solidFill>
              </a:rPr>
              <a:t>, </a:t>
            </a:r>
            <a:r>
              <a:rPr lang="ru-RU" b="1" i="1" dirty="0" err="1">
                <a:solidFill>
                  <a:srgbClr val="002060"/>
                </a:solidFill>
              </a:rPr>
              <a:t>Сумській</a:t>
            </a:r>
            <a:r>
              <a:rPr lang="ru-RU" b="1" i="1" dirty="0">
                <a:solidFill>
                  <a:srgbClr val="002060"/>
                </a:solidFill>
              </a:rPr>
              <a:t>, </a:t>
            </a:r>
            <a:r>
              <a:rPr lang="ru-RU" b="1" i="1" dirty="0" err="1">
                <a:solidFill>
                  <a:srgbClr val="002060"/>
                </a:solidFill>
              </a:rPr>
              <a:t>Роменській</a:t>
            </a:r>
            <a:r>
              <a:rPr lang="ru-RU" b="1" i="1" dirty="0">
                <a:solidFill>
                  <a:srgbClr val="002060"/>
                </a:solidFill>
              </a:rPr>
              <a:t>, </a:t>
            </a:r>
            <a:r>
              <a:rPr lang="ru-RU" b="1" i="1" dirty="0" err="1">
                <a:solidFill>
                  <a:srgbClr val="002060"/>
                </a:solidFill>
              </a:rPr>
              <a:t>Конотопській</a:t>
            </a:r>
            <a:r>
              <a:rPr lang="ru-RU" b="1" i="1" dirty="0">
                <a:solidFill>
                  <a:srgbClr val="002060"/>
                </a:solidFill>
              </a:rPr>
              <a:t>, </a:t>
            </a:r>
            <a:r>
              <a:rPr lang="ru-RU" b="1" i="1" dirty="0" err="1">
                <a:solidFill>
                  <a:srgbClr val="002060"/>
                </a:solidFill>
              </a:rPr>
              <a:t>Чернеччинській</a:t>
            </a:r>
            <a:r>
              <a:rPr lang="ru-RU" b="1" i="1" dirty="0">
                <a:solidFill>
                  <a:srgbClr val="002060"/>
                </a:solidFill>
              </a:rPr>
              <a:t>, </a:t>
            </a:r>
            <a:r>
              <a:rPr lang="ru-RU" b="1" i="1" dirty="0" err="1">
                <a:solidFill>
                  <a:srgbClr val="002060"/>
                </a:solidFill>
              </a:rPr>
              <a:t>Білопільській</a:t>
            </a:r>
            <a:r>
              <a:rPr lang="ru-RU" b="1" i="1" dirty="0">
                <a:solidFill>
                  <a:srgbClr val="002060"/>
                </a:solidFill>
              </a:rPr>
              <a:t>, </a:t>
            </a:r>
            <a:r>
              <a:rPr lang="ru-RU" b="1" i="1" dirty="0" err="1">
                <a:solidFill>
                  <a:srgbClr val="002060"/>
                </a:solidFill>
              </a:rPr>
              <a:t>Чернігівській</a:t>
            </a:r>
            <a:r>
              <a:rPr lang="ru-RU" b="1" i="1" dirty="0">
                <a:solidFill>
                  <a:srgbClr val="002060"/>
                </a:solidFill>
              </a:rPr>
              <a:t> </a:t>
            </a:r>
            <a:r>
              <a:rPr lang="ru-RU" dirty="0">
                <a:solidFill>
                  <a:srgbClr val="002060"/>
                </a:solidFill>
              </a:rPr>
              <a:t>громадах </a:t>
            </a:r>
            <a:r>
              <a:rPr lang="ru-RU" dirty="0" err="1">
                <a:solidFill>
                  <a:srgbClr val="002060"/>
                </a:solidFill>
              </a:rPr>
              <a:t>повністю</a:t>
            </a:r>
            <a:r>
              <a:rPr lang="ru-RU" dirty="0">
                <a:solidFill>
                  <a:srgbClr val="002060"/>
                </a:solidFill>
              </a:rPr>
              <a:t> завершена робота </a:t>
            </a:r>
            <a:r>
              <a:rPr lang="ru-RU" dirty="0" err="1">
                <a:solidFill>
                  <a:srgbClr val="002060"/>
                </a:solidFill>
              </a:rPr>
              <a:t>зі</a:t>
            </a:r>
            <a:r>
              <a:rPr lang="ru-RU" dirty="0">
                <a:solidFill>
                  <a:srgbClr val="002060"/>
                </a:solidFill>
              </a:rPr>
              <a:t> </a:t>
            </a:r>
            <a:r>
              <a:rPr lang="ru-RU" dirty="0" err="1">
                <a:solidFill>
                  <a:srgbClr val="002060"/>
                </a:solidFill>
              </a:rPr>
              <a:t>створення</a:t>
            </a:r>
            <a:r>
              <a:rPr lang="ru-RU" dirty="0">
                <a:solidFill>
                  <a:srgbClr val="002060"/>
                </a:solidFill>
              </a:rPr>
              <a:t> умов для </a:t>
            </a:r>
            <a:r>
              <a:rPr lang="ru-RU" dirty="0" err="1">
                <a:solidFill>
                  <a:srgbClr val="002060"/>
                </a:solidFill>
              </a:rPr>
              <a:t>проведення</a:t>
            </a:r>
            <a:r>
              <a:rPr lang="ru-RU" dirty="0">
                <a:solidFill>
                  <a:srgbClr val="002060"/>
                </a:solidFill>
              </a:rPr>
              <a:t> </a:t>
            </a:r>
            <a:r>
              <a:rPr lang="ru-RU" dirty="0" err="1">
                <a:solidFill>
                  <a:srgbClr val="002060"/>
                </a:solidFill>
              </a:rPr>
              <a:t>заходів</a:t>
            </a:r>
            <a:r>
              <a:rPr lang="ru-RU" dirty="0">
                <a:solidFill>
                  <a:srgbClr val="002060"/>
                </a:solidFill>
              </a:rPr>
              <a:t> УТВ , послуг </a:t>
            </a:r>
            <a:r>
              <a:rPr lang="ru-RU" dirty="0" err="1">
                <a:solidFill>
                  <a:srgbClr val="002060"/>
                </a:solidFill>
              </a:rPr>
              <a:t>соціальної</a:t>
            </a:r>
            <a:r>
              <a:rPr lang="ru-RU" dirty="0">
                <a:solidFill>
                  <a:srgbClr val="002060"/>
                </a:solidFill>
              </a:rPr>
              <a:t> </a:t>
            </a:r>
            <a:r>
              <a:rPr lang="ru-RU" dirty="0" err="1">
                <a:solidFill>
                  <a:srgbClr val="002060"/>
                </a:solidFill>
              </a:rPr>
              <a:t>адаптації</a:t>
            </a:r>
            <a:endParaRPr lang="ru-RU" dirty="0">
              <a:solidFill>
                <a:srgbClr val="002060"/>
              </a:solidFill>
            </a:endParaRPr>
          </a:p>
        </p:txBody>
      </p:sp>
      <p:pic>
        <p:nvPicPr>
          <p:cNvPr id="5" name="Picture 16" descr="C:\Users\1\Downloads\IMG-2269.JPG"/>
          <p:cNvPicPr>
            <a:picLocks noChangeAspect="1" noChangeArrowheads="1"/>
          </p:cNvPicPr>
          <p:nvPr/>
        </p:nvPicPr>
        <p:blipFill>
          <a:blip r:embed="rId2" cstate="print"/>
          <a:srcRect/>
          <a:stretch>
            <a:fillRect/>
          </a:stretch>
        </p:blipFill>
        <p:spPr bwMode="auto">
          <a:xfrm>
            <a:off x="3144237" y="1181565"/>
            <a:ext cx="5616624" cy="3456384"/>
          </a:xfrm>
          <a:prstGeom prst="rect">
            <a:avLst/>
          </a:prstGeom>
          <a:noFill/>
        </p:spPr>
      </p:pic>
      <p:sp>
        <p:nvSpPr>
          <p:cNvPr id="6" name="Freeform 16">
            <a:extLst>
              <a:ext uri="{FF2B5EF4-FFF2-40B4-BE49-F238E27FC236}">
                <a16:creationId xmlns:a16="http://schemas.microsoft.com/office/drawing/2014/main" xmlns="" id="{4CF52828-908B-B753-DDD1-0F1B53A3A3FC}"/>
              </a:ext>
            </a:extLst>
          </p:cNvPr>
          <p:cNvSpPr>
            <a:spLocks/>
          </p:cNvSpPr>
          <p:nvPr/>
        </p:nvSpPr>
        <p:spPr bwMode="auto">
          <a:xfrm>
            <a:off x="119336" y="113097"/>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3"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14</a:t>
            </a:r>
            <a:endParaRPr lang="ru-RU" sz="2000" b="1" dirty="0"/>
          </a:p>
        </p:txBody>
      </p:sp>
      <p:sp>
        <p:nvSpPr>
          <p:cNvPr id="7"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775520" y="188640"/>
            <a:ext cx="9505056" cy="936104"/>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70000" lnSpcReduction="20000"/>
          </a:bodyPr>
          <a:lstStyle/>
          <a:p>
            <a:pPr algn="ctr">
              <a:lnSpc>
                <a:spcPct val="90000"/>
              </a:lnSpc>
              <a:spcBef>
                <a:spcPct val="0"/>
              </a:spcBef>
              <a:defRPr/>
            </a:pPr>
            <a:endParaRPr lang="uk-UA" sz="2400" b="1" i="1" dirty="0" smtClean="0">
              <a:solidFill>
                <a:srgbClr val="002060"/>
              </a:solidFill>
            </a:endParaRPr>
          </a:p>
          <a:p>
            <a:pPr algn="ctr">
              <a:lnSpc>
                <a:spcPct val="90000"/>
              </a:lnSpc>
              <a:spcBef>
                <a:spcPct val="0"/>
              </a:spcBef>
              <a:defRPr/>
            </a:pPr>
            <a:r>
              <a:rPr lang="uk-UA" sz="2900" b="1" i="1" dirty="0" smtClean="0">
                <a:solidFill>
                  <a:srgbClr val="002060"/>
                </a:solidFill>
              </a:rPr>
              <a:t>Оцінка </a:t>
            </a:r>
            <a:r>
              <a:rPr lang="uk-UA" sz="2900" b="1" i="1" dirty="0">
                <a:solidFill>
                  <a:srgbClr val="002060"/>
                </a:solidFill>
              </a:rPr>
              <a:t>готовності пілотних громад до впровадження заходів </a:t>
            </a:r>
            <a:r>
              <a:rPr lang="uk-UA" sz="2900" b="1" i="1" dirty="0" smtClean="0">
                <a:solidFill>
                  <a:srgbClr val="002060"/>
                </a:solidFill>
              </a:rPr>
              <a:t>УТВ</a:t>
            </a:r>
          </a:p>
          <a:p>
            <a:pPr algn="ctr">
              <a:lnSpc>
                <a:spcPct val="90000"/>
              </a:lnSpc>
              <a:spcBef>
                <a:spcPct val="0"/>
              </a:spcBef>
              <a:defRPr/>
            </a:pPr>
            <a:r>
              <a:rPr lang="uk-UA" sz="2100" b="1" i="1" dirty="0" smtClean="0">
                <a:solidFill>
                  <a:srgbClr val="002060"/>
                </a:solidFill>
              </a:rPr>
              <a:t>Організовано, </a:t>
            </a:r>
            <a:r>
              <a:rPr lang="uk-UA" sz="2100" b="1" i="1" dirty="0" err="1" smtClean="0">
                <a:solidFill>
                  <a:srgbClr val="002060"/>
                </a:solidFill>
              </a:rPr>
              <a:t>облаштовано</a:t>
            </a:r>
            <a:r>
              <a:rPr lang="uk-UA" sz="2100" b="1" i="1" dirty="0" smtClean="0">
                <a:solidFill>
                  <a:srgbClr val="002060"/>
                </a:solidFill>
              </a:rPr>
              <a:t>, </a:t>
            </a:r>
            <a:r>
              <a:rPr lang="uk-UA" sz="2100" b="1" i="1" dirty="0" err="1" smtClean="0">
                <a:solidFill>
                  <a:srgbClr val="002060"/>
                </a:solidFill>
              </a:rPr>
              <a:t>зміцнено</a:t>
            </a:r>
            <a:r>
              <a:rPr lang="uk-UA" sz="2100" b="1" i="1" dirty="0" smtClean="0">
                <a:solidFill>
                  <a:srgbClr val="002060"/>
                </a:solidFill>
              </a:rPr>
              <a:t> матеріально-технічну базу соціальних </a:t>
            </a:r>
            <a:r>
              <a:rPr lang="uk-UA" sz="2100" b="1" i="1" dirty="0" err="1" smtClean="0">
                <a:solidFill>
                  <a:srgbClr val="002060"/>
                </a:solidFill>
              </a:rPr>
              <a:t>Хабів</a:t>
            </a:r>
            <a:r>
              <a:rPr lang="uk-UA" sz="2100" b="1" i="1" dirty="0" smtClean="0">
                <a:solidFill>
                  <a:srgbClr val="002060"/>
                </a:solidFill>
              </a:rPr>
              <a:t>  для надання послуг соціальної адаптації </a:t>
            </a:r>
            <a:endParaRPr lang="ru-RU" sz="2100" b="1" i="1" dirty="0">
              <a:solidFill>
                <a:srgbClr val="002060"/>
              </a:solidFill>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uk-UA" sz="2400" b="1" i="1" u="none" strike="noStrike" kern="1200" cap="none" spc="0" normalizeH="0" baseline="0" noProof="0" dirty="0">
              <a:ln>
                <a:noFill/>
              </a:ln>
              <a:solidFill>
                <a:schemeClr val="tx1"/>
              </a:solidFill>
              <a:effectLst/>
              <a:uLnTx/>
              <a:uFillTx/>
              <a:latin typeface="+mn-lt"/>
              <a:ea typeface="+mn-ea"/>
              <a:cs typeface="+mn-cs"/>
            </a:endParaRPr>
          </a:p>
        </p:txBody>
      </p:sp>
      <p:pic>
        <p:nvPicPr>
          <p:cNvPr id="8" name="Рисунок 7" descr="Изображение выглядит как в помещении, текст, мебель, стена&#10;&#10;Автоматически созданное описание">
            <a:extLst>
              <a:ext uri="{FF2B5EF4-FFF2-40B4-BE49-F238E27FC236}">
                <a16:creationId xmlns:a16="http://schemas.microsoft.com/office/drawing/2014/main" xmlns="" id="{CBDEB4A5-0425-64E8-6AE0-9C3531CA4DD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41714" y="4842728"/>
            <a:ext cx="2043176" cy="1917069"/>
          </a:xfrm>
          <a:prstGeom prst="rect">
            <a:avLst/>
          </a:prstGeom>
        </p:spPr>
      </p:pic>
      <p:pic>
        <p:nvPicPr>
          <p:cNvPr id="2" name="Рисунок 1" descr="Изображение выглядит как в помещении, мебель, комната, сцена&#10;&#10;Автоматически созданное описание">
            <a:extLst>
              <a:ext uri="{FF2B5EF4-FFF2-40B4-BE49-F238E27FC236}">
                <a16:creationId xmlns:a16="http://schemas.microsoft.com/office/drawing/2014/main" xmlns="" id="{8D4E988F-199A-427A-66AD-F09C4056CB1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9336" y="4826817"/>
            <a:ext cx="2151809" cy="1892053"/>
          </a:xfrm>
          <a:prstGeom prst="rect">
            <a:avLst/>
          </a:prstGeom>
        </p:spPr>
      </p:pic>
      <p:pic>
        <p:nvPicPr>
          <p:cNvPr id="4" name="Рисунок 3" descr="Изображение выглядит как в помещении, стена, мебель, сцена&#10;&#10;Автоматически созданное описание">
            <a:extLst>
              <a:ext uri="{FF2B5EF4-FFF2-40B4-BE49-F238E27FC236}">
                <a16:creationId xmlns:a16="http://schemas.microsoft.com/office/drawing/2014/main" xmlns="" id="{02B416EE-EF89-9965-AAD8-AED995F8B17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55460" y="4835589"/>
            <a:ext cx="2151809" cy="1880888"/>
          </a:xfrm>
          <a:prstGeom prst="rect">
            <a:avLst/>
          </a:prstGeom>
        </p:spPr>
      </p:pic>
      <p:pic>
        <p:nvPicPr>
          <p:cNvPr id="10" name="Рисунок 9" descr="Изображение выглядит как в помещении, мебель, стена, письменный стол&#10;&#10;Автоматически созданное описание">
            <a:extLst>
              <a:ext uri="{FF2B5EF4-FFF2-40B4-BE49-F238E27FC236}">
                <a16:creationId xmlns:a16="http://schemas.microsoft.com/office/drawing/2014/main" xmlns="" id="{89D6E657-058F-C1E9-E698-24FA25560E0D}"/>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057908" y="4842728"/>
            <a:ext cx="2151809" cy="1880888"/>
          </a:xfrm>
          <a:prstGeom prst="rect">
            <a:avLst/>
          </a:prstGeom>
        </p:spPr>
      </p:pic>
      <p:pic>
        <p:nvPicPr>
          <p:cNvPr id="13" name="Рисунок 12" descr="Изображение выглядит как в помещении, стена, пол, мебель&#10;&#10;Автоматически созданное описание">
            <a:extLst>
              <a:ext uri="{FF2B5EF4-FFF2-40B4-BE49-F238E27FC236}">
                <a16:creationId xmlns:a16="http://schemas.microsoft.com/office/drawing/2014/main" xmlns="" id="{F8CF819B-28FE-73DA-2B9D-CA90626677A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460356" y="4826816"/>
            <a:ext cx="2333814" cy="1930133"/>
          </a:xfrm>
          <a:prstGeom prst="rect">
            <a:avLst/>
          </a:prstGeom>
        </p:spPr>
      </p:pic>
    </p:spTree>
    <p:extLst>
      <p:ext uri="{BB962C8B-B14F-4D97-AF65-F5344CB8AC3E}">
        <p14:creationId xmlns:p14="http://schemas.microsoft.com/office/powerpoint/2010/main" xmlns="" val="5863344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t="18773"/>
          <a:stretch>
            <a:fillRect/>
          </a:stretch>
        </p:blipFill>
        <p:spPr bwMode="auto">
          <a:xfrm>
            <a:off x="0" y="4725144"/>
            <a:ext cx="12192000" cy="2132856"/>
          </a:xfrm>
          <a:prstGeom prst="rect">
            <a:avLst/>
          </a:prstGeom>
          <a:noFill/>
          <a:ln w="9525">
            <a:noFill/>
            <a:miter lim="800000"/>
            <a:headEnd/>
            <a:tailEnd/>
          </a:ln>
        </p:spPr>
      </p:pic>
      <p:sp>
        <p:nvSpPr>
          <p:cNvPr id="5" name="Rectangle: Diagonal Corners Rounded 5">
            <a:extLst>
              <a:ext uri="{FF2B5EF4-FFF2-40B4-BE49-F238E27FC236}">
                <a16:creationId xmlns:a16="http://schemas.microsoft.com/office/drawing/2014/main" xmlns="" id="{FF914BEC-1D55-44BD-BFD0-ABEF89B2EF09}"/>
              </a:ext>
            </a:extLst>
          </p:cNvPr>
          <p:cNvSpPr>
            <a:spLocks noGrp="1"/>
          </p:cNvSpPr>
          <p:nvPr>
            <p:ph type="title"/>
          </p:nvPr>
        </p:nvSpPr>
        <p:spPr>
          <a:xfrm>
            <a:off x="1703512" y="260648"/>
            <a:ext cx="10298360" cy="792088"/>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normAutofit fontScale="90000"/>
          </a:bodyPr>
          <a:lstStyle/>
          <a:p>
            <a:pPr algn="ctr"/>
            <a:r>
              <a:rPr lang="uk-UA" sz="2400" b="1" i="1" dirty="0">
                <a:solidFill>
                  <a:schemeClr val="tx1"/>
                </a:solidFill>
              </a:rPr>
              <a:t>Організовано, </a:t>
            </a:r>
            <a:r>
              <a:rPr lang="uk-UA" sz="2400" b="1" i="1" dirty="0" err="1">
                <a:solidFill>
                  <a:schemeClr val="tx1"/>
                </a:solidFill>
              </a:rPr>
              <a:t>облаштовано</a:t>
            </a:r>
            <a:r>
              <a:rPr lang="uk-UA" sz="2400" b="1" i="1" dirty="0">
                <a:solidFill>
                  <a:schemeClr val="tx1"/>
                </a:solidFill>
              </a:rPr>
              <a:t>, </a:t>
            </a:r>
            <a:r>
              <a:rPr lang="uk-UA" sz="2400" b="1" i="1" dirty="0" err="1">
                <a:solidFill>
                  <a:schemeClr val="tx1"/>
                </a:solidFill>
              </a:rPr>
              <a:t>зміцнено</a:t>
            </a:r>
            <a:r>
              <a:rPr lang="uk-UA" sz="2400" b="1" i="1" dirty="0">
                <a:solidFill>
                  <a:schemeClr val="tx1"/>
                </a:solidFill>
              </a:rPr>
              <a:t> матеріально-технічну базу соціальних </a:t>
            </a:r>
            <a:r>
              <a:rPr lang="uk-UA" sz="2400" b="1" i="1" dirty="0" err="1">
                <a:solidFill>
                  <a:schemeClr val="tx1"/>
                </a:solidFill>
              </a:rPr>
              <a:t>Хабів</a:t>
            </a:r>
            <a:r>
              <a:rPr lang="uk-UA" sz="2400" b="1" i="1" dirty="0">
                <a:solidFill>
                  <a:schemeClr val="tx1"/>
                </a:solidFill>
              </a:rPr>
              <a:t>  для надання послуг соціальної адаптації </a:t>
            </a:r>
          </a:p>
        </p:txBody>
      </p:sp>
      <p:sp>
        <p:nvSpPr>
          <p:cNvPr id="6" name="Freeform 16"/>
          <p:cNvSpPr>
            <a:spLocks/>
          </p:cNvSpPr>
          <p:nvPr/>
        </p:nvSpPr>
        <p:spPr bwMode="auto">
          <a:xfrm>
            <a:off x="119336" y="188640"/>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3"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14</a:t>
            </a:r>
            <a:endParaRPr lang="ru-RU" sz="2000" b="1" dirty="0"/>
          </a:p>
        </p:txBody>
      </p:sp>
      <p:pic>
        <p:nvPicPr>
          <p:cNvPr id="7" name="Picture 1" descr="F:\Итоговая конференция\Ромни фото\photo_2023-07-14_11-00-43.jpg"/>
          <p:cNvPicPr>
            <a:picLocks noGrp="1" noChangeAspect="1" noChangeArrowheads="1"/>
          </p:cNvPicPr>
          <p:nvPr>
            <p:ph idx="1"/>
          </p:nvPr>
        </p:nvPicPr>
        <p:blipFill>
          <a:blip r:embed="rId4" cstate="print"/>
          <a:srcRect/>
          <a:stretch>
            <a:fillRect/>
          </a:stretch>
        </p:blipFill>
        <p:spPr bwMode="auto">
          <a:xfrm>
            <a:off x="263352" y="1700808"/>
            <a:ext cx="3096344" cy="4032448"/>
          </a:xfrm>
          <a:prstGeom prst="rect">
            <a:avLst/>
          </a:prstGeom>
          <a:noFill/>
        </p:spPr>
      </p:pic>
      <p:pic>
        <p:nvPicPr>
          <p:cNvPr id="23553" name="Picture 1" descr="F:\Итоговая конференция\фото чернечина\изображение_viber_2023-07-05_12-20-51-020.jpg"/>
          <p:cNvPicPr>
            <a:picLocks noChangeAspect="1" noChangeArrowheads="1"/>
          </p:cNvPicPr>
          <p:nvPr/>
        </p:nvPicPr>
        <p:blipFill>
          <a:blip r:embed="rId5" cstate="print"/>
          <a:srcRect/>
          <a:stretch>
            <a:fillRect/>
          </a:stretch>
        </p:blipFill>
        <p:spPr bwMode="auto">
          <a:xfrm>
            <a:off x="7680176" y="1700808"/>
            <a:ext cx="4320480" cy="3960440"/>
          </a:xfrm>
          <a:prstGeom prst="rect">
            <a:avLst/>
          </a:prstGeom>
          <a:noFill/>
        </p:spPr>
      </p:pic>
      <p:pic>
        <p:nvPicPr>
          <p:cNvPr id="8" name="Picture 15" descr="C:\Users\1\Downloads\IMG-2271.JPG"/>
          <p:cNvPicPr>
            <a:picLocks noChangeAspect="1" noChangeArrowheads="1"/>
          </p:cNvPicPr>
          <p:nvPr/>
        </p:nvPicPr>
        <p:blipFill>
          <a:blip r:embed="rId6" cstate="print"/>
          <a:srcRect/>
          <a:stretch>
            <a:fillRect/>
          </a:stretch>
        </p:blipFill>
        <p:spPr bwMode="auto">
          <a:xfrm>
            <a:off x="3791744" y="1412776"/>
            <a:ext cx="3240360" cy="1584176"/>
          </a:xfrm>
          <a:prstGeom prst="rect">
            <a:avLst/>
          </a:prstGeom>
          <a:noFill/>
        </p:spPr>
      </p:pic>
      <p:pic>
        <p:nvPicPr>
          <p:cNvPr id="9" name="Picture 14" descr="C:\Users\1\Downloads\IMG-2274.JPG"/>
          <p:cNvPicPr>
            <a:picLocks noChangeAspect="1" noChangeArrowheads="1"/>
          </p:cNvPicPr>
          <p:nvPr/>
        </p:nvPicPr>
        <p:blipFill>
          <a:blip r:embed="rId7" cstate="print"/>
          <a:srcRect/>
          <a:stretch>
            <a:fillRect/>
          </a:stretch>
        </p:blipFill>
        <p:spPr bwMode="auto">
          <a:xfrm>
            <a:off x="3791744" y="3573016"/>
            <a:ext cx="3528392" cy="230425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t="18773"/>
          <a:stretch>
            <a:fillRect/>
          </a:stretch>
        </p:blipFill>
        <p:spPr bwMode="auto">
          <a:xfrm>
            <a:off x="0" y="4725144"/>
            <a:ext cx="12192000" cy="2132856"/>
          </a:xfrm>
          <a:prstGeom prst="rect">
            <a:avLst/>
          </a:prstGeom>
          <a:noFill/>
          <a:ln w="9525">
            <a:noFill/>
            <a:miter lim="800000"/>
            <a:headEnd/>
            <a:tailEnd/>
          </a:ln>
        </p:spPr>
      </p:pic>
      <p:sp>
        <p:nvSpPr>
          <p:cNvPr id="5" name="Rectangle: Diagonal Corners Rounded 5">
            <a:extLst>
              <a:ext uri="{FF2B5EF4-FFF2-40B4-BE49-F238E27FC236}">
                <a16:creationId xmlns:a16="http://schemas.microsoft.com/office/drawing/2014/main" xmlns="" id="{FF914BEC-1D55-44BD-BFD0-ABEF89B2EF09}"/>
              </a:ext>
            </a:extLst>
          </p:cNvPr>
          <p:cNvSpPr>
            <a:spLocks noGrp="1"/>
          </p:cNvSpPr>
          <p:nvPr>
            <p:ph type="title"/>
          </p:nvPr>
        </p:nvSpPr>
        <p:spPr>
          <a:xfrm>
            <a:off x="1847528" y="188640"/>
            <a:ext cx="10200456" cy="687611"/>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normAutofit fontScale="90000"/>
          </a:bodyPr>
          <a:lstStyle/>
          <a:p>
            <a:pPr algn="ctr"/>
            <a:r>
              <a:rPr lang="uk-UA" sz="2400" b="1" i="1" dirty="0">
                <a:solidFill>
                  <a:schemeClr val="tx1"/>
                </a:solidFill>
              </a:rPr>
              <a:t>Організовано, </a:t>
            </a:r>
            <a:r>
              <a:rPr lang="uk-UA" sz="2400" b="1" i="1" dirty="0" err="1">
                <a:solidFill>
                  <a:schemeClr val="tx1"/>
                </a:solidFill>
              </a:rPr>
              <a:t>облаштовано</a:t>
            </a:r>
            <a:r>
              <a:rPr lang="uk-UA" sz="2400" b="1" i="1" dirty="0">
                <a:solidFill>
                  <a:schemeClr val="tx1"/>
                </a:solidFill>
              </a:rPr>
              <a:t>, </a:t>
            </a:r>
            <a:r>
              <a:rPr lang="uk-UA" sz="2400" b="1" i="1" dirty="0" err="1">
                <a:solidFill>
                  <a:schemeClr val="tx1"/>
                </a:solidFill>
              </a:rPr>
              <a:t>зміцнено</a:t>
            </a:r>
            <a:r>
              <a:rPr lang="uk-UA" sz="2400" b="1" i="1" dirty="0">
                <a:solidFill>
                  <a:schemeClr val="tx1"/>
                </a:solidFill>
              </a:rPr>
              <a:t> матеріально-технічну базу соціальних </a:t>
            </a:r>
            <a:r>
              <a:rPr lang="uk-UA" sz="2400" b="1" i="1" dirty="0" err="1">
                <a:solidFill>
                  <a:schemeClr val="tx1"/>
                </a:solidFill>
              </a:rPr>
              <a:t>Хабів</a:t>
            </a:r>
            <a:r>
              <a:rPr lang="uk-UA" sz="2400" b="1" i="1" dirty="0">
                <a:solidFill>
                  <a:schemeClr val="tx1"/>
                </a:solidFill>
              </a:rPr>
              <a:t>  для надання послуг соціальної адаптації </a:t>
            </a:r>
          </a:p>
        </p:txBody>
      </p:sp>
      <p:sp>
        <p:nvSpPr>
          <p:cNvPr id="10" name="Прямоугольник с двумя скругленными противолежащими углами 9"/>
          <p:cNvSpPr/>
          <p:nvPr/>
        </p:nvSpPr>
        <p:spPr>
          <a:xfrm>
            <a:off x="3719736" y="1484784"/>
            <a:ext cx="2520280" cy="648072"/>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uk-UA" b="1" dirty="0">
                <a:solidFill>
                  <a:srgbClr val="002060"/>
                </a:solidFill>
                <a:latin typeface="Times New Roman" pitchFamily="18" charset="0"/>
                <a:cs typeface="Times New Roman" pitchFamily="18" charset="0"/>
              </a:rPr>
              <a:t>Сумська міська</a:t>
            </a:r>
          </a:p>
          <a:p>
            <a:pPr algn="ctr">
              <a:defRPr/>
            </a:pPr>
            <a:r>
              <a:rPr lang="uk-UA" b="1" dirty="0">
                <a:solidFill>
                  <a:srgbClr val="002060"/>
                </a:solidFill>
                <a:latin typeface="Times New Roman" pitchFamily="18" charset="0"/>
                <a:cs typeface="Times New Roman" pitchFamily="18" charset="0"/>
              </a:rPr>
              <a:t> громада</a:t>
            </a:r>
            <a:endParaRPr lang="uk-UA" b="1" dirty="0">
              <a:solidFill>
                <a:srgbClr val="002060"/>
              </a:solidFill>
            </a:endParaRPr>
          </a:p>
        </p:txBody>
      </p:sp>
      <p:sp>
        <p:nvSpPr>
          <p:cNvPr id="12" name="Freeform 16"/>
          <p:cNvSpPr>
            <a:spLocks/>
          </p:cNvSpPr>
          <p:nvPr/>
        </p:nvSpPr>
        <p:spPr bwMode="auto">
          <a:xfrm>
            <a:off x="119336" y="188640"/>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3"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14</a:t>
            </a:r>
            <a:endParaRPr lang="ru-RU" sz="2000" b="1" dirty="0"/>
          </a:p>
        </p:txBody>
      </p:sp>
      <p:pic>
        <p:nvPicPr>
          <p:cNvPr id="22530" name="Picture 2" descr="F:\Итоговая конференция\Ромни фото\photo_2023-07-14_11-00-42 (2).jpg"/>
          <p:cNvPicPr>
            <a:picLocks noChangeAspect="1" noChangeArrowheads="1"/>
          </p:cNvPicPr>
          <p:nvPr/>
        </p:nvPicPr>
        <p:blipFill>
          <a:blip r:embed="rId4" cstate="print"/>
          <a:srcRect/>
          <a:stretch>
            <a:fillRect/>
          </a:stretch>
        </p:blipFill>
        <p:spPr bwMode="auto">
          <a:xfrm>
            <a:off x="6672064" y="1268760"/>
            <a:ext cx="2880320" cy="2708920"/>
          </a:xfrm>
          <a:prstGeom prst="rect">
            <a:avLst/>
          </a:prstGeom>
          <a:noFill/>
        </p:spPr>
      </p:pic>
      <p:pic>
        <p:nvPicPr>
          <p:cNvPr id="22531" name="Picture 3" descr="F:\Итоговая конференция\Ромни фото\photo_2023-07-14_11-00-42.jpg"/>
          <p:cNvPicPr>
            <a:picLocks noChangeAspect="1" noChangeArrowheads="1"/>
          </p:cNvPicPr>
          <p:nvPr/>
        </p:nvPicPr>
        <p:blipFill>
          <a:blip r:embed="rId5" cstate="print"/>
          <a:srcRect/>
          <a:stretch>
            <a:fillRect/>
          </a:stretch>
        </p:blipFill>
        <p:spPr bwMode="auto">
          <a:xfrm>
            <a:off x="8400256" y="4005064"/>
            <a:ext cx="3503712" cy="2520280"/>
          </a:xfrm>
          <a:prstGeom prst="rect">
            <a:avLst/>
          </a:prstGeom>
          <a:noFill/>
        </p:spPr>
      </p:pic>
      <p:pic>
        <p:nvPicPr>
          <p:cNvPr id="22532" name="Picture 4" descr="F:\Итоговая конференция\фото Суми\FB_IMG_1689166125990.jpg"/>
          <p:cNvPicPr>
            <a:picLocks noChangeAspect="1" noChangeArrowheads="1"/>
          </p:cNvPicPr>
          <p:nvPr/>
        </p:nvPicPr>
        <p:blipFill>
          <a:blip r:embed="rId6" cstate="print"/>
          <a:srcRect/>
          <a:stretch>
            <a:fillRect/>
          </a:stretch>
        </p:blipFill>
        <p:spPr bwMode="auto">
          <a:xfrm>
            <a:off x="335360" y="1340768"/>
            <a:ext cx="3168352" cy="2520280"/>
          </a:xfrm>
          <a:prstGeom prst="rect">
            <a:avLst/>
          </a:prstGeom>
          <a:noFill/>
        </p:spPr>
      </p:pic>
      <p:sp>
        <p:nvSpPr>
          <p:cNvPr id="9" name="Прямоугольник с двумя скругленными противолежащими углами 8"/>
          <p:cNvSpPr/>
          <p:nvPr/>
        </p:nvSpPr>
        <p:spPr>
          <a:xfrm>
            <a:off x="9696400" y="1484784"/>
            <a:ext cx="2304256" cy="648072"/>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uk-UA" b="1" dirty="0">
                <a:solidFill>
                  <a:srgbClr val="002060"/>
                </a:solidFill>
                <a:latin typeface="Times New Roman" pitchFamily="18" charset="0"/>
                <a:cs typeface="Times New Roman" pitchFamily="18" charset="0"/>
              </a:rPr>
              <a:t>Роменська міська</a:t>
            </a:r>
          </a:p>
          <a:p>
            <a:pPr algn="ctr">
              <a:defRPr/>
            </a:pPr>
            <a:r>
              <a:rPr lang="uk-UA" b="1" dirty="0">
                <a:solidFill>
                  <a:srgbClr val="002060"/>
                </a:solidFill>
                <a:latin typeface="Times New Roman" pitchFamily="18" charset="0"/>
                <a:cs typeface="Times New Roman" pitchFamily="18" charset="0"/>
              </a:rPr>
              <a:t> громада</a:t>
            </a:r>
            <a:endParaRPr lang="uk-UA" b="1" dirty="0">
              <a:solidFill>
                <a:srgbClr val="002060"/>
              </a:solidFill>
            </a:endParaRPr>
          </a:p>
        </p:txBody>
      </p:sp>
      <p:pic>
        <p:nvPicPr>
          <p:cNvPr id="11" name="Picture 2" descr="F:\Итоговая конференция\фото Суми\FB_IMG_1689166096014.jpg"/>
          <p:cNvPicPr>
            <a:picLocks noChangeAspect="1" noChangeArrowheads="1"/>
          </p:cNvPicPr>
          <p:nvPr/>
        </p:nvPicPr>
        <p:blipFill>
          <a:blip r:embed="rId7" cstate="print"/>
          <a:srcRect/>
          <a:stretch>
            <a:fillRect/>
          </a:stretch>
        </p:blipFill>
        <p:spPr bwMode="auto">
          <a:xfrm>
            <a:off x="3215680" y="3284984"/>
            <a:ext cx="2880320" cy="314096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5">
            <a:extLst>
              <a:ext uri="{FF2B5EF4-FFF2-40B4-BE49-F238E27FC236}">
                <a16:creationId xmlns:a16="http://schemas.microsoft.com/office/drawing/2014/main" xmlns="" id="{FF914BEC-1D55-44BD-BFD0-ABEF89B2EF09}"/>
              </a:ext>
            </a:extLst>
          </p:cNvPr>
          <p:cNvSpPr>
            <a:spLocks noGrp="1"/>
          </p:cNvSpPr>
          <p:nvPr>
            <p:ph type="title"/>
          </p:nvPr>
        </p:nvSpPr>
        <p:spPr>
          <a:xfrm>
            <a:off x="1847528" y="116632"/>
            <a:ext cx="10056440" cy="615603"/>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normAutofit fontScale="90000"/>
          </a:bodyPr>
          <a:lstStyle/>
          <a:p>
            <a:pPr algn="ctr"/>
            <a:r>
              <a:rPr lang="uk-UA" sz="2400" b="1" i="1" dirty="0">
                <a:solidFill>
                  <a:schemeClr val="tx1"/>
                </a:solidFill>
              </a:rPr>
              <a:t>Організовано, </a:t>
            </a:r>
            <a:r>
              <a:rPr lang="uk-UA" sz="2400" b="1" i="1" dirty="0" err="1">
                <a:solidFill>
                  <a:schemeClr val="tx1"/>
                </a:solidFill>
              </a:rPr>
              <a:t>облаштовано</a:t>
            </a:r>
            <a:r>
              <a:rPr lang="uk-UA" sz="2400" b="1" i="1" dirty="0">
                <a:solidFill>
                  <a:schemeClr val="tx1"/>
                </a:solidFill>
              </a:rPr>
              <a:t>, </a:t>
            </a:r>
            <a:r>
              <a:rPr lang="uk-UA" sz="2400" b="1" i="1" dirty="0" err="1">
                <a:solidFill>
                  <a:schemeClr val="tx1"/>
                </a:solidFill>
              </a:rPr>
              <a:t>зміцнено</a:t>
            </a:r>
            <a:r>
              <a:rPr lang="uk-UA" sz="2400" b="1" i="1" dirty="0">
                <a:solidFill>
                  <a:schemeClr val="tx1"/>
                </a:solidFill>
              </a:rPr>
              <a:t> матеріально-технічну базу соціальних </a:t>
            </a:r>
            <a:r>
              <a:rPr lang="uk-UA" sz="2400" b="1" i="1" dirty="0" err="1">
                <a:solidFill>
                  <a:schemeClr val="tx1"/>
                </a:solidFill>
              </a:rPr>
              <a:t>Хабів</a:t>
            </a:r>
            <a:r>
              <a:rPr lang="uk-UA" sz="2400" b="1" i="1" dirty="0">
                <a:solidFill>
                  <a:schemeClr val="tx1"/>
                </a:solidFill>
              </a:rPr>
              <a:t>  для надання послуг соціальної адаптації </a:t>
            </a:r>
          </a:p>
        </p:txBody>
      </p:sp>
      <p:sp>
        <p:nvSpPr>
          <p:cNvPr id="9" name="Прямоугольник с двумя скругленными противолежащими углами 8"/>
          <p:cNvSpPr/>
          <p:nvPr/>
        </p:nvSpPr>
        <p:spPr>
          <a:xfrm>
            <a:off x="335360" y="1268760"/>
            <a:ext cx="2160240" cy="1080120"/>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uk-UA" b="1" dirty="0">
                <a:solidFill>
                  <a:srgbClr val="002060"/>
                </a:solidFill>
                <a:latin typeface="Times New Roman" pitchFamily="18" charset="0"/>
                <a:cs typeface="Times New Roman" pitchFamily="18" charset="0"/>
              </a:rPr>
              <a:t>Конотопська міська</a:t>
            </a:r>
          </a:p>
          <a:p>
            <a:pPr algn="ctr">
              <a:defRPr/>
            </a:pPr>
            <a:r>
              <a:rPr lang="uk-UA" b="1" dirty="0">
                <a:solidFill>
                  <a:srgbClr val="002060"/>
                </a:solidFill>
                <a:latin typeface="Times New Roman" pitchFamily="18" charset="0"/>
                <a:cs typeface="Times New Roman" pitchFamily="18" charset="0"/>
              </a:rPr>
              <a:t> громада</a:t>
            </a:r>
            <a:endParaRPr lang="uk-UA" b="1" dirty="0">
              <a:solidFill>
                <a:srgbClr val="002060"/>
              </a:solidFill>
            </a:endParaRPr>
          </a:p>
        </p:txBody>
      </p:sp>
      <p:sp>
        <p:nvSpPr>
          <p:cNvPr id="12" name="Прямоугольник с двумя скругленными противолежащими углами 11"/>
          <p:cNvSpPr/>
          <p:nvPr/>
        </p:nvSpPr>
        <p:spPr>
          <a:xfrm>
            <a:off x="6672064" y="1268760"/>
            <a:ext cx="2232248" cy="1080120"/>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uk-UA" b="1" dirty="0">
                <a:solidFill>
                  <a:srgbClr val="002060"/>
                </a:solidFill>
                <a:latin typeface="Times New Roman" pitchFamily="18" charset="0"/>
                <a:cs typeface="Times New Roman" pitchFamily="18" charset="0"/>
              </a:rPr>
              <a:t>Білопільська міська</a:t>
            </a:r>
          </a:p>
          <a:p>
            <a:pPr algn="ctr">
              <a:defRPr/>
            </a:pPr>
            <a:r>
              <a:rPr lang="uk-UA" b="1" dirty="0">
                <a:solidFill>
                  <a:srgbClr val="002060"/>
                </a:solidFill>
                <a:latin typeface="Times New Roman" pitchFamily="18" charset="0"/>
                <a:cs typeface="Times New Roman" pitchFamily="18" charset="0"/>
              </a:rPr>
              <a:t> громада</a:t>
            </a:r>
            <a:endParaRPr lang="uk-UA" b="1" dirty="0">
              <a:solidFill>
                <a:srgbClr val="002060"/>
              </a:solidFill>
            </a:endParaRPr>
          </a:p>
        </p:txBody>
      </p:sp>
      <p:pic>
        <p:nvPicPr>
          <p:cNvPr id="21507" name="Picture 3" descr="F:\Итоговая конференция\фото конотоп\IMG-5b8cf6575dda509b3b55892b65d1886c-V.jpg"/>
          <p:cNvPicPr>
            <a:picLocks noChangeAspect="1" noChangeArrowheads="1"/>
          </p:cNvPicPr>
          <p:nvPr/>
        </p:nvPicPr>
        <p:blipFill>
          <a:blip r:embed="rId2" cstate="print"/>
          <a:srcRect/>
          <a:stretch>
            <a:fillRect/>
          </a:stretch>
        </p:blipFill>
        <p:spPr bwMode="auto">
          <a:xfrm>
            <a:off x="2711624" y="1196752"/>
            <a:ext cx="3456384" cy="2564904"/>
          </a:xfrm>
          <a:prstGeom prst="rect">
            <a:avLst/>
          </a:prstGeom>
          <a:noFill/>
        </p:spPr>
      </p:pic>
      <p:pic>
        <p:nvPicPr>
          <p:cNvPr id="21509" name="Picture 5" descr="C:\Users\1\Downloads\IMG-2280.JPG"/>
          <p:cNvPicPr>
            <a:picLocks noChangeAspect="1" noChangeArrowheads="1"/>
          </p:cNvPicPr>
          <p:nvPr/>
        </p:nvPicPr>
        <p:blipFill>
          <a:blip r:embed="rId3" cstate="print"/>
          <a:srcRect/>
          <a:stretch>
            <a:fillRect/>
          </a:stretch>
        </p:blipFill>
        <p:spPr bwMode="auto">
          <a:xfrm>
            <a:off x="9120336" y="1268760"/>
            <a:ext cx="2715766" cy="2232248"/>
          </a:xfrm>
          <a:prstGeom prst="rect">
            <a:avLst/>
          </a:prstGeom>
          <a:noFill/>
        </p:spPr>
      </p:pic>
      <p:pic>
        <p:nvPicPr>
          <p:cNvPr id="11" name="Picture 3"/>
          <p:cNvPicPr>
            <a:picLocks noChangeAspect="1" noChangeArrowheads="1"/>
          </p:cNvPicPr>
          <p:nvPr/>
        </p:nvPicPr>
        <p:blipFill>
          <a:blip r:embed="rId4" cstate="print"/>
          <a:srcRect t="18773"/>
          <a:stretch>
            <a:fillRect/>
          </a:stretch>
        </p:blipFill>
        <p:spPr bwMode="auto">
          <a:xfrm>
            <a:off x="0" y="4725144"/>
            <a:ext cx="12192000" cy="2132856"/>
          </a:xfrm>
          <a:prstGeom prst="rect">
            <a:avLst/>
          </a:prstGeom>
          <a:noFill/>
          <a:ln w="9525">
            <a:noFill/>
            <a:miter lim="800000"/>
            <a:headEnd/>
            <a:tailEnd/>
          </a:ln>
        </p:spPr>
      </p:pic>
      <p:pic>
        <p:nvPicPr>
          <p:cNvPr id="21505" name="Picture 1" descr="F:\Итоговая конференция\фото конотоп\IMG-529c5613d8750e0a17bd9b70ab3307a3-V.jpg"/>
          <p:cNvPicPr>
            <a:picLocks noChangeAspect="1" noChangeArrowheads="1"/>
          </p:cNvPicPr>
          <p:nvPr/>
        </p:nvPicPr>
        <p:blipFill>
          <a:blip r:embed="rId5" cstate="print"/>
          <a:srcRect/>
          <a:stretch>
            <a:fillRect/>
          </a:stretch>
        </p:blipFill>
        <p:spPr bwMode="auto">
          <a:xfrm>
            <a:off x="407368" y="4005064"/>
            <a:ext cx="3347864" cy="2016224"/>
          </a:xfrm>
          <a:prstGeom prst="rect">
            <a:avLst/>
          </a:prstGeom>
          <a:noFill/>
        </p:spPr>
      </p:pic>
      <p:pic>
        <p:nvPicPr>
          <p:cNvPr id="21508" name="Picture 4" descr="C:\Users\1\Downloads\IMG-2281.JPG"/>
          <p:cNvPicPr>
            <a:picLocks noChangeAspect="1" noChangeArrowheads="1"/>
          </p:cNvPicPr>
          <p:nvPr/>
        </p:nvPicPr>
        <p:blipFill>
          <a:blip r:embed="rId6" cstate="print"/>
          <a:srcRect/>
          <a:stretch>
            <a:fillRect/>
          </a:stretch>
        </p:blipFill>
        <p:spPr bwMode="auto">
          <a:xfrm>
            <a:off x="6312024" y="3861048"/>
            <a:ext cx="4176464" cy="2304256"/>
          </a:xfrm>
          <a:prstGeom prst="rect">
            <a:avLst/>
          </a:prstGeom>
          <a:noFill/>
        </p:spPr>
      </p:pic>
      <p:sp>
        <p:nvSpPr>
          <p:cNvPr id="2" name="Freeform 16">
            <a:extLst>
              <a:ext uri="{FF2B5EF4-FFF2-40B4-BE49-F238E27FC236}">
                <a16:creationId xmlns:a16="http://schemas.microsoft.com/office/drawing/2014/main" xmlns="" id="{4CF52828-908B-B753-DDD1-0F1B53A3A3FC}"/>
              </a:ext>
            </a:extLst>
          </p:cNvPr>
          <p:cNvSpPr>
            <a:spLocks/>
          </p:cNvSpPr>
          <p:nvPr/>
        </p:nvSpPr>
        <p:spPr bwMode="auto">
          <a:xfrm>
            <a:off x="119336" y="113097"/>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7"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14</a:t>
            </a:r>
            <a:endParaRPr lang="ru-RU" sz="2000" b="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t="18773"/>
          <a:stretch>
            <a:fillRect/>
          </a:stretch>
        </p:blipFill>
        <p:spPr bwMode="auto">
          <a:xfrm>
            <a:off x="0" y="3068960"/>
            <a:ext cx="12192000" cy="3789040"/>
          </a:xfrm>
          <a:prstGeom prst="rect">
            <a:avLst/>
          </a:prstGeom>
          <a:noFill/>
          <a:ln w="9525">
            <a:noFill/>
            <a:miter lim="800000"/>
            <a:headEnd/>
            <a:tailEnd/>
          </a:ln>
        </p:spPr>
      </p:pic>
      <p:sp>
        <p:nvSpPr>
          <p:cNvPr id="3" name="Содержимое 2"/>
          <p:cNvSpPr>
            <a:spLocks noGrp="1"/>
          </p:cNvSpPr>
          <p:nvPr>
            <p:ph idx="1"/>
          </p:nvPr>
        </p:nvSpPr>
        <p:spPr>
          <a:xfrm>
            <a:off x="595274" y="428604"/>
            <a:ext cx="11158542" cy="4692179"/>
          </a:xfrm>
        </p:spPr>
        <p:txBody>
          <a:bodyPr>
            <a:normAutofit/>
          </a:bodyPr>
          <a:lstStyle/>
          <a:p>
            <a:pPr marL="0" indent="0" algn="just">
              <a:lnSpc>
                <a:spcPct val="100000"/>
              </a:lnSpc>
              <a:buNone/>
            </a:pPr>
            <a:r>
              <a:rPr lang="uk-UA" sz="1900" b="1" dirty="0">
                <a:solidFill>
                  <a:srgbClr val="002060"/>
                </a:solidFill>
              </a:rPr>
              <a:t>	</a:t>
            </a:r>
            <a:endParaRPr lang="uk-UA" sz="1800" dirty="0">
              <a:effectLst/>
              <a:latin typeface="Calibri" panose="020F0502020204030204" pitchFamily="34" charset="0"/>
              <a:ea typeface="Times New Roman" panose="02020603050405020304" pitchFamily="18" charset="0"/>
            </a:endParaRPr>
          </a:p>
          <a:p>
            <a:pPr marL="0" indent="0" algn="just">
              <a:lnSpc>
                <a:spcPct val="100000"/>
              </a:lnSpc>
              <a:spcBef>
                <a:spcPts val="600"/>
              </a:spcBef>
              <a:spcAft>
                <a:spcPts val="600"/>
              </a:spcAft>
              <a:buNone/>
            </a:pPr>
            <a:r>
              <a:rPr lang="uk-UA" b="1" u="sng"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Мета проєкту:</a:t>
            </a:r>
          </a:p>
          <a:p>
            <a:pPr marL="0" indent="0" algn="just">
              <a:lnSpc>
                <a:spcPct val="100000"/>
              </a:lnSpc>
              <a:spcBef>
                <a:spcPts val="600"/>
              </a:spcBef>
              <a:spcAft>
                <a:spcPts val="600"/>
              </a:spcAft>
              <a:buNone/>
            </a:pPr>
            <a:endParaRPr lang="uk-UA" b="1" i="1" u="sng"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00000"/>
              </a:lnSpc>
              <a:spcBef>
                <a:spcPts val="600"/>
              </a:spcBef>
              <a:spcAft>
                <a:spcPts val="600"/>
              </a:spcAft>
              <a:buNone/>
            </a:pPr>
            <a:r>
              <a:rPr kumimoji="0" lang="uk-UA" b="1" i="1" u="sng"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j-ea"/>
                <a:cs typeface="Times New Roman" panose="02020603050405020304" pitchFamily="18" charset="0"/>
              </a:rPr>
              <a:t/>
            </a:r>
            <a:br>
              <a:rPr kumimoji="0" lang="uk-UA" b="1" i="1" u="sng"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j-ea"/>
                <a:cs typeface="Times New Roman" panose="02020603050405020304" pitchFamily="18" charset="0"/>
              </a:rPr>
            </a:br>
            <a:endParaRPr lang="uk-UA" sz="2400" b="1" i="1" u="sng" dirty="0">
              <a:solidFill>
                <a:schemeClr val="accent4">
                  <a:lumMod val="75000"/>
                </a:schemeClr>
              </a:solidFill>
              <a:latin typeface="Times New Roman" panose="02020603050405020304" pitchFamily="18" charset="0"/>
              <a:ea typeface="+mj-ea"/>
              <a:cs typeface="Times New Roman" panose="02020603050405020304" pitchFamily="18" charset="0"/>
            </a:endParaRPr>
          </a:p>
          <a:p>
            <a:pPr marL="0" indent="0">
              <a:lnSpc>
                <a:spcPct val="100000"/>
              </a:lnSpc>
              <a:spcBef>
                <a:spcPts val="600"/>
              </a:spcBef>
              <a:spcAft>
                <a:spcPts val="600"/>
              </a:spcAft>
              <a:buNone/>
            </a:pPr>
            <a:r>
              <a:rPr lang="uk-UA" b="1" u="sng" dirty="0">
                <a:solidFill>
                  <a:srgbClr val="002060"/>
                </a:solidFill>
                <a:latin typeface="Times New Roman" panose="02020603050405020304" pitchFamily="18" charset="0"/>
                <a:ea typeface="+mj-ea"/>
                <a:cs typeface="Times New Roman" panose="02020603050405020304" pitchFamily="18" charset="0"/>
              </a:rPr>
              <a:t>Основна ціль:</a:t>
            </a:r>
            <a:endParaRPr lang="ru-RU" dirty="0"/>
          </a:p>
          <a:p>
            <a:pPr marL="0" indent="0" algn="ctr">
              <a:lnSpc>
                <a:spcPct val="100000"/>
              </a:lnSpc>
              <a:spcBef>
                <a:spcPts val="600"/>
              </a:spcBef>
              <a:spcAft>
                <a:spcPts val="600"/>
              </a:spcAft>
              <a:buNone/>
            </a:pPr>
            <a:r>
              <a:rPr lang="uk-UA" sz="2400" b="1" dirty="0">
                <a:solidFill>
                  <a:srgbClr val="002060"/>
                </a:solidFill>
                <a:latin typeface="Times New Roman" panose="02020603050405020304" pitchFamily="18" charset="0"/>
                <a:ea typeface="+mj-ea"/>
                <a:cs typeface="Times New Roman" panose="02020603050405020304" pitchFamily="18" charset="0"/>
              </a:rPr>
              <a:t>Н</a:t>
            </a:r>
            <a:r>
              <a:rPr kumimoji="0" lang="uk-UA" sz="2600" b="1" u="none" strike="noStrike" kern="1200" cap="none" spc="0" normalizeH="0" baseline="0" noProof="0" dirty="0" err="1">
                <a:ln>
                  <a:noFill/>
                </a:ln>
                <a:solidFill>
                  <a:srgbClr val="002060"/>
                </a:solidFill>
                <a:effectLst/>
                <a:uLnTx/>
                <a:uFillTx/>
                <a:latin typeface="Times New Roman" pitchFamily="18" charset="0"/>
                <a:ea typeface="+mj-ea"/>
                <a:cs typeface="Times New Roman" pitchFamily="18" charset="0"/>
              </a:rPr>
              <a:t>аростити</a:t>
            </a:r>
            <a:r>
              <a:rPr kumimoji="0" lang="uk-UA" sz="2600" b="1"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rPr>
              <a:t> спроможність громад якісно організувати заходи "Університету третього віку" відповідно до оновленої державної політики та стандарту соціальної адаптації</a:t>
            </a:r>
          </a:p>
          <a:p>
            <a:pPr marL="0" indent="0" algn="just">
              <a:lnSpc>
                <a:spcPct val="100000"/>
              </a:lnSpc>
              <a:buNone/>
            </a:pPr>
            <a:endParaRPr lang="uk-UA" b="1" i="1"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0000"/>
              </a:lnSpc>
              <a:buNone/>
            </a:pPr>
            <a:endParaRPr lang="ru-RU" dirty="0"/>
          </a:p>
        </p:txBody>
      </p:sp>
      <p:grpSp>
        <p:nvGrpSpPr>
          <p:cNvPr id="2" name="Группа 4">
            <a:extLst>
              <a:ext uri="{FF2B5EF4-FFF2-40B4-BE49-F238E27FC236}">
                <a16:creationId xmlns:a16="http://schemas.microsoft.com/office/drawing/2014/main" xmlns="" id="{F37E1A96-4217-862D-54C4-D674819BFD29}"/>
              </a:ext>
            </a:extLst>
          </p:cNvPr>
          <p:cNvGrpSpPr/>
          <p:nvPr/>
        </p:nvGrpSpPr>
        <p:grpSpPr>
          <a:xfrm>
            <a:off x="8688288" y="299540"/>
            <a:ext cx="3234722" cy="936688"/>
            <a:chOff x="6735734" y="361587"/>
            <a:chExt cx="4890906" cy="1368736"/>
          </a:xfrm>
        </p:grpSpPr>
        <p:pic>
          <p:nvPicPr>
            <p:cNvPr id="6" name="Picture 2">
              <a:extLst>
                <a:ext uri="{FF2B5EF4-FFF2-40B4-BE49-F238E27FC236}">
                  <a16:creationId xmlns:a16="http://schemas.microsoft.com/office/drawing/2014/main" xmlns="" id="{053B0534-C6FF-5E14-275D-9D25A82E81F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18177" y="421415"/>
              <a:ext cx="3508463" cy="1100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xmlns="" id="{6A62A744-DF5E-D3F3-4AF5-2F8C8C83D3E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35734" y="361587"/>
              <a:ext cx="1127264" cy="1368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aphicFrame>
        <p:nvGraphicFramePr>
          <p:cNvPr id="8" name="Таблица 7"/>
          <p:cNvGraphicFramePr>
            <a:graphicFrameLocks noGrp="1"/>
          </p:cNvGraphicFramePr>
          <p:nvPr/>
        </p:nvGraphicFramePr>
        <p:xfrm>
          <a:off x="881026" y="1285860"/>
          <a:ext cx="10858576" cy="1500198"/>
        </p:xfrm>
        <a:graphic>
          <a:graphicData uri="http://schemas.openxmlformats.org/drawingml/2006/table">
            <a:tbl>
              <a:tblPr firstRow="1" bandRow="1">
                <a:tableStyleId>{5C22544A-7EE6-4342-B048-85BDC9FD1C3A}</a:tableStyleId>
              </a:tblPr>
              <a:tblGrid>
                <a:gridCol w="10858576">
                  <a:extLst>
                    <a:ext uri="{9D8B030D-6E8A-4147-A177-3AD203B41FA5}">
                      <a16:colId xmlns:a16="http://schemas.microsoft.com/office/drawing/2014/main" xmlns="" val="20000"/>
                    </a:ext>
                  </a:extLst>
                </a:gridCol>
              </a:tblGrid>
              <a:tr h="1500198">
                <a:tc>
                  <a:txBody>
                    <a:bodyPr/>
                    <a:lstStyle/>
                    <a:p>
                      <a:pPr marL="0" indent="0" algn="ctr">
                        <a:lnSpc>
                          <a:spcPct val="100000"/>
                        </a:lnSpc>
                        <a:spcBef>
                          <a:spcPts val="600"/>
                        </a:spcBef>
                        <a:spcAft>
                          <a:spcPts val="600"/>
                        </a:spcAft>
                        <a:buNone/>
                      </a:pPr>
                      <a:r>
                        <a:rPr lang="uk-UA"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Підвищення рівня доступу до якісних  соціальних послуг, участі дорослих у заходах з неформальної освіти, </a:t>
                      </a:r>
                      <a:r>
                        <a:rPr lang="uk-UA"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впровадження інструментів аутсорсингу для покращення якості </a:t>
                      </a:r>
                      <a:r>
                        <a:rPr lang="uk-UA"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послуг</a:t>
                      </a:r>
                    </a:p>
                  </a:txBody>
                  <a:tcP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32509046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t="18773"/>
          <a:stretch>
            <a:fillRect/>
          </a:stretch>
        </p:blipFill>
        <p:spPr bwMode="auto">
          <a:xfrm>
            <a:off x="0" y="4725144"/>
            <a:ext cx="12192000" cy="2132856"/>
          </a:xfrm>
          <a:prstGeom prst="rect">
            <a:avLst/>
          </a:prstGeom>
          <a:noFill/>
          <a:ln w="9525">
            <a:noFill/>
            <a:miter lim="800000"/>
            <a:headEnd/>
            <a:tailEnd/>
          </a:ln>
        </p:spPr>
      </p:pic>
      <p:sp>
        <p:nvSpPr>
          <p:cNvPr id="5" name="Rectangle: Diagonal Corners Rounded 5">
            <a:extLst>
              <a:ext uri="{FF2B5EF4-FFF2-40B4-BE49-F238E27FC236}">
                <a16:creationId xmlns:a16="http://schemas.microsoft.com/office/drawing/2014/main" xmlns="" id="{FF914BEC-1D55-44BD-BFD0-ABEF89B2EF09}"/>
              </a:ext>
            </a:extLst>
          </p:cNvPr>
          <p:cNvSpPr>
            <a:spLocks noGrp="1"/>
          </p:cNvSpPr>
          <p:nvPr>
            <p:ph type="title"/>
          </p:nvPr>
        </p:nvSpPr>
        <p:spPr>
          <a:xfrm>
            <a:off x="1919536" y="116632"/>
            <a:ext cx="9938320" cy="687611"/>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normAutofit fontScale="90000"/>
          </a:bodyPr>
          <a:lstStyle/>
          <a:p>
            <a:pPr algn="ctr"/>
            <a:r>
              <a:rPr lang="uk-UA" sz="2400" b="1" i="1" dirty="0">
                <a:solidFill>
                  <a:schemeClr val="tx1"/>
                </a:solidFill>
              </a:rPr>
              <a:t>Організовано, </a:t>
            </a:r>
            <a:r>
              <a:rPr lang="uk-UA" sz="2400" b="1" i="1" dirty="0" err="1">
                <a:solidFill>
                  <a:schemeClr val="tx1"/>
                </a:solidFill>
              </a:rPr>
              <a:t>облаштовано</a:t>
            </a:r>
            <a:r>
              <a:rPr lang="uk-UA" sz="2400" b="1" i="1" dirty="0">
                <a:solidFill>
                  <a:schemeClr val="tx1"/>
                </a:solidFill>
              </a:rPr>
              <a:t>, </a:t>
            </a:r>
            <a:r>
              <a:rPr lang="uk-UA" sz="2400" b="1" i="1" dirty="0" err="1">
                <a:solidFill>
                  <a:schemeClr val="tx1"/>
                </a:solidFill>
              </a:rPr>
              <a:t>зміцнено</a:t>
            </a:r>
            <a:r>
              <a:rPr lang="uk-UA" sz="2400" b="1" i="1" dirty="0">
                <a:solidFill>
                  <a:schemeClr val="tx1"/>
                </a:solidFill>
              </a:rPr>
              <a:t> матеріально-технічну базу соціальних </a:t>
            </a:r>
            <a:r>
              <a:rPr lang="uk-UA" sz="2400" b="1" i="1" dirty="0" err="1">
                <a:solidFill>
                  <a:schemeClr val="tx1"/>
                </a:solidFill>
              </a:rPr>
              <a:t>Хабів</a:t>
            </a:r>
            <a:r>
              <a:rPr lang="uk-UA" sz="2400" b="1" i="1" dirty="0">
                <a:solidFill>
                  <a:schemeClr val="tx1"/>
                </a:solidFill>
              </a:rPr>
              <a:t>  для надання послуг соціальної адаптації </a:t>
            </a:r>
          </a:p>
        </p:txBody>
      </p:sp>
      <p:pic>
        <p:nvPicPr>
          <p:cNvPr id="8" name="Picture 2" descr="F:\Итоговая конференция\фото чернечина\изображение_viber_2023-07-05_12-20-51-450.jpg"/>
          <p:cNvPicPr>
            <a:picLocks noChangeAspect="1" noChangeArrowheads="1"/>
          </p:cNvPicPr>
          <p:nvPr/>
        </p:nvPicPr>
        <p:blipFill>
          <a:blip r:embed="rId3" cstate="print"/>
          <a:srcRect/>
          <a:stretch>
            <a:fillRect/>
          </a:stretch>
        </p:blipFill>
        <p:spPr bwMode="auto">
          <a:xfrm>
            <a:off x="191344" y="1772816"/>
            <a:ext cx="2088232" cy="1800200"/>
          </a:xfrm>
          <a:prstGeom prst="rect">
            <a:avLst/>
          </a:prstGeom>
          <a:noFill/>
        </p:spPr>
      </p:pic>
      <p:sp>
        <p:nvSpPr>
          <p:cNvPr id="9" name="Прямоугольник с двумя скругленными противолежащими углами 8"/>
          <p:cNvSpPr/>
          <p:nvPr/>
        </p:nvSpPr>
        <p:spPr>
          <a:xfrm>
            <a:off x="191344" y="836712"/>
            <a:ext cx="2808312" cy="648072"/>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uk-UA" b="1" dirty="0">
                <a:solidFill>
                  <a:srgbClr val="002060"/>
                </a:solidFill>
                <a:latin typeface="Times New Roman" pitchFamily="18" charset="0"/>
                <a:cs typeface="Times New Roman" pitchFamily="18" charset="0"/>
              </a:rPr>
              <a:t>Чернеччинська сільська</a:t>
            </a:r>
          </a:p>
          <a:p>
            <a:pPr algn="ctr">
              <a:defRPr/>
            </a:pPr>
            <a:r>
              <a:rPr lang="uk-UA" b="1" dirty="0">
                <a:solidFill>
                  <a:srgbClr val="002060"/>
                </a:solidFill>
                <a:latin typeface="Times New Roman" pitchFamily="18" charset="0"/>
                <a:cs typeface="Times New Roman" pitchFamily="18" charset="0"/>
              </a:rPr>
              <a:t> громада</a:t>
            </a:r>
            <a:endParaRPr lang="uk-UA" b="1" dirty="0">
              <a:solidFill>
                <a:srgbClr val="002060"/>
              </a:solidFill>
            </a:endParaRPr>
          </a:p>
        </p:txBody>
      </p:sp>
      <p:pic>
        <p:nvPicPr>
          <p:cNvPr id="20481" name="Picture 1" descr="F:\Итоговая конференция\фото чернечина\изображение_viber_2023-07-05_12-20-51-189.jpg"/>
          <p:cNvPicPr>
            <a:picLocks noChangeAspect="1" noChangeArrowheads="1"/>
          </p:cNvPicPr>
          <p:nvPr/>
        </p:nvPicPr>
        <p:blipFill>
          <a:blip r:embed="rId4" cstate="print"/>
          <a:srcRect/>
          <a:stretch>
            <a:fillRect/>
          </a:stretch>
        </p:blipFill>
        <p:spPr bwMode="auto">
          <a:xfrm>
            <a:off x="551384" y="3717032"/>
            <a:ext cx="3168352" cy="2636912"/>
          </a:xfrm>
          <a:prstGeom prst="rect">
            <a:avLst/>
          </a:prstGeom>
          <a:noFill/>
        </p:spPr>
      </p:pic>
      <p:pic>
        <p:nvPicPr>
          <p:cNvPr id="20482" name="Picture 2" descr="F:\Итоговая конференция\фото чернечина\изображение_viber_2023-07-05_12-20-51-301.jpg"/>
          <p:cNvPicPr>
            <a:picLocks noChangeAspect="1" noChangeArrowheads="1"/>
          </p:cNvPicPr>
          <p:nvPr/>
        </p:nvPicPr>
        <p:blipFill>
          <a:blip r:embed="rId5" cstate="print"/>
          <a:srcRect/>
          <a:stretch>
            <a:fillRect/>
          </a:stretch>
        </p:blipFill>
        <p:spPr bwMode="auto">
          <a:xfrm>
            <a:off x="2495600" y="1700808"/>
            <a:ext cx="2664296" cy="1872208"/>
          </a:xfrm>
          <a:prstGeom prst="rect">
            <a:avLst/>
          </a:prstGeom>
          <a:noFill/>
        </p:spPr>
      </p:pic>
      <p:sp>
        <p:nvSpPr>
          <p:cNvPr id="10" name="Freeform 16">
            <a:extLst>
              <a:ext uri="{FF2B5EF4-FFF2-40B4-BE49-F238E27FC236}">
                <a16:creationId xmlns:a16="http://schemas.microsoft.com/office/drawing/2014/main" xmlns="" id="{4CF52828-908B-B753-DDD1-0F1B53A3A3FC}"/>
              </a:ext>
            </a:extLst>
          </p:cNvPr>
          <p:cNvSpPr>
            <a:spLocks/>
          </p:cNvSpPr>
          <p:nvPr/>
        </p:nvSpPr>
        <p:spPr bwMode="auto">
          <a:xfrm>
            <a:off x="119336" y="113097"/>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6"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14</a:t>
            </a:r>
            <a:endParaRPr lang="ru-RU" sz="2000" b="1" dirty="0"/>
          </a:p>
        </p:txBody>
      </p:sp>
      <p:sp>
        <p:nvSpPr>
          <p:cNvPr id="12" name="Прямоугольник с двумя скругленными противолежащими углами 11"/>
          <p:cNvSpPr/>
          <p:nvPr/>
        </p:nvSpPr>
        <p:spPr>
          <a:xfrm>
            <a:off x="8544272" y="980728"/>
            <a:ext cx="2808312" cy="648072"/>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uk-UA" b="1" dirty="0" err="1">
                <a:solidFill>
                  <a:schemeClr val="tx1"/>
                </a:solidFill>
                <a:latin typeface="Times New Roman" pitchFamily="18" charset="0"/>
                <a:cs typeface="Times New Roman" pitchFamily="18" charset="0"/>
              </a:rPr>
              <a:t>Ніженська</a:t>
            </a:r>
            <a:r>
              <a:rPr lang="uk-UA" b="1" dirty="0">
                <a:solidFill>
                  <a:schemeClr val="tx1"/>
                </a:solidFill>
                <a:latin typeface="Times New Roman" pitchFamily="18" charset="0"/>
                <a:cs typeface="Times New Roman" pitchFamily="18" charset="0"/>
              </a:rPr>
              <a:t> міська</a:t>
            </a:r>
          </a:p>
          <a:p>
            <a:pPr algn="ctr">
              <a:defRPr/>
            </a:pPr>
            <a:r>
              <a:rPr lang="uk-UA" b="1" dirty="0">
                <a:solidFill>
                  <a:schemeClr val="tx1"/>
                </a:solidFill>
                <a:latin typeface="Times New Roman" pitchFamily="18" charset="0"/>
                <a:cs typeface="Times New Roman" pitchFamily="18" charset="0"/>
              </a:rPr>
              <a:t> громада</a:t>
            </a:r>
            <a:endParaRPr lang="uk-UA" b="1" dirty="0">
              <a:solidFill>
                <a:schemeClr val="tx1"/>
              </a:solidFill>
            </a:endParaRPr>
          </a:p>
        </p:txBody>
      </p:sp>
      <p:pic>
        <p:nvPicPr>
          <p:cNvPr id="13" name="Picture 19" descr="C:\Users\1\Downloads\IMG-2267.JPG"/>
          <p:cNvPicPr>
            <a:picLocks noChangeAspect="1" noChangeArrowheads="1"/>
          </p:cNvPicPr>
          <p:nvPr/>
        </p:nvPicPr>
        <p:blipFill>
          <a:blip r:embed="rId7" cstate="print"/>
          <a:srcRect/>
          <a:stretch>
            <a:fillRect/>
          </a:stretch>
        </p:blipFill>
        <p:spPr bwMode="auto">
          <a:xfrm>
            <a:off x="5303912" y="980728"/>
            <a:ext cx="2448272" cy="1800200"/>
          </a:xfrm>
          <a:prstGeom prst="rect">
            <a:avLst/>
          </a:prstGeom>
          <a:noFill/>
        </p:spPr>
      </p:pic>
      <p:pic>
        <p:nvPicPr>
          <p:cNvPr id="15" name="Picture 25" descr="C:\Users\1\Downloads\unnamed.jpg"/>
          <p:cNvPicPr>
            <a:picLocks noChangeAspect="1" noChangeArrowheads="1"/>
          </p:cNvPicPr>
          <p:nvPr/>
        </p:nvPicPr>
        <p:blipFill>
          <a:blip r:embed="rId8" cstate="print"/>
          <a:srcRect/>
          <a:stretch>
            <a:fillRect/>
          </a:stretch>
        </p:blipFill>
        <p:spPr bwMode="auto">
          <a:xfrm>
            <a:off x="7464152" y="2564904"/>
            <a:ext cx="4536504" cy="2304256"/>
          </a:xfrm>
          <a:prstGeom prst="rect">
            <a:avLst/>
          </a:prstGeom>
          <a:noFill/>
        </p:spPr>
      </p:pic>
      <p:pic>
        <p:nvPicPr>
          <p:cNvPr id="16" name="Picture 20" descr="C:\Users\1\Downloads\IMG-2266.jpg"/>
          <p:cNvPicPr>
            <a:picLocks noChangeAspect="1" noChangeArrowheads="1"/>
          </p:cNvPicPr>
          <p:nvPr/>
        </p:nvPicPr>
        <p:blipFill>
          <a:blip r:embed="rId9" cstate="print"/>
          <a:srcRect/>
          <a:stretch>
            <a:fillRect/>
          </a:stretch>
        </p:blipFill>
        <p:spPr bwMode="auto">
          <a:xfrm>
            <a:off x="4727848" y="4581128"/>
            <a:ext cx="4176464" cy="204926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271464" y="332657"/>
            <a:ext cx="10298360" cy="792088"/>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sz="2400" b="1" i="1" u="none" strike="noStrike" kern="1200" cap="none" spc="0" normalizeH="0" baseline="0" noProof="0" dirty="0">
                <a:ln>
                  <a:noFill/>
                </a:ln>
                <a:solidFill>
                  <a:schemeClr val="tx1"/>
                </a:solidFill>
                <a:effectLst/>
                <a:uLnTx/>
                <a:uFillTx/>
                <a:latin typeface="+mn-lt"/>
                <a:ea typeface="+mn-ea"/>
                <a:cs typeface="+mn-cs"/>
              </a:rPr>
              <a:t>Організовано, </a:t>
            </a:r>
            <a:r>
              <a:rPr kumimoji="0" lang="uk-UA" sz="2400" b="1" i="1" u="none" strike="noStrike" kern="1200" cap="none" spc="0" normalizeH="0" baseline="0" noProof="0" dirty="0" err="1">
                <a:ln>
                  <a:noFill/>
                </a:ln>
                <a:solidFill>
                  <a:schemeClr val="tx1"/>
                </a:solidFill>
                <a:effectLst/>
                <a:uLnTx/>
                <a:uFillTx/>
                <a:latin typeface="+mn-lt"/>
                <a:ea typeface="+mn-ea"/>
                <a:cs typeface="+mn-cs"/>
              </a:rPr>
              <a:t>облаштовано</a:t>
            </a:r>
            <a:r>
              <a:rPr kumimoji="0" lang="uk-UA" sz="2400" b="1" i="1" u="none" strike="noStrike" kern="1200" cap="none" spc="0" normalizeH="0" baseline="0" noProof="0" dirty="0">
                <a:ln>
                  <a:noFill/>
                </a:ln>
                <a:solidFill>
                  <a:schemeClr val="tx1"/>
                </a:solidFill>
                <a:effectLst/>
                <a:uLnTx/>
                <a:uFillTx/>
                <a:latin typeface="+mn-lt"/>
                <a:ea typeface="+mn-ea"/>
                <a:cs typeface="+mn-cs"/>
              </a:rPr>
              <a:t>, </a:t>
            </a:r>
            <a:r>
              <a:rPr kumimoji="0" lang="uk-UA" sz="2400" b="1" i="1" u="none" strike="noStrike" kern="1200" cap="none" spc="0" normalizeH="0" baseline="0" noProof="0" dirty="0" err="1">
                <a:ln>
                  <a:noFill/>
                </a:ln>
                <a:solidFill>
                  <a:schemeClr val="tx1"/>
                </a:solidFill>
                <a:effectLst/>
                <a:uLnTx/>
                <a:uFillTx/>
                <a:latin typeface="+mn-lt"/>
                <a:ea typeface="+mn-ea"/>
                <a:cs typeface="+mn-cs"/>
              </a:rPr>
              <a:t>зміцнено</a:t>
            </a:r>
            <a:r>
              <a:rPr kumimoji="0" lang="uk-UA" sz="2400" b="1" i="1" u="none" strike="noStrike" kern="1200" cap="none" spc="0" normalizeH="0" baseline="0" noProof="0" dirty="0">
                <a:ln>
                  <a:noFill/>
                </a:ln>
                <a:solidFill>
                  <a:schemeClr val="tx1"/>
                </a:solidFill>
                <a:effectLst/>
                <a:uLnTx/>
                <a:uFillTx/>
                <a:latin typeface="+mn-lt"/>
                <a:ea typeface="+mn-ea"/>
                <a:cs typeface="+mn-cs"/>
              </a:rPr>
              <a:t> матеріально-технічну базу соціальних </a:t>
            </a:r>
            <a:r>
              <a:rPr kumimoji="0" lang="uk-UA" sz="2400" b="1" i="1" u="none" strike="noStrike" kern="1200" cap="none" spc="0" normalizeH="0" baseline="0" noProof="0" dirty="0" err="1">
                <a:ln>
                  <a:noFill/>
                </a:ln>
                <a:solidFill>
                  <a:schemeClr val="tx1"/>
                </a:solidFill>
                <a:effectLst/>
                <a:uLnTx/>
                <a:uFillTx/>
                <a:latin typeface="+mn-lt"/>
                <a:ea typeface="+mn-ea"/>
                <a:cs typeface="+mn-cs"/>
              </a:rPr>
              <a:t>Хабів</a:t>
            </a:r>
            <a:r>
              <a:rPr kumimoji="0" lang="uk-UA" sz="2400" b="1" i="1" u="none" strike="noStrike" kern="1200" cap="none" spc="0" normalizeH="0" baseline="0" noProof="0" dirty="0">
                <a:ln>
                  <a:noFill/>
                </a:ln>
                <a:solidFill>
                  <a:schemeClr val="tx1"/>
                </a:solidFill>
                <a:effectLst/>
                <a:uLnTx/>
                <a:uFillTx/>
                <a:latin typeface="+mn-lt"/>
                <a:ea typeface="+mn-ea"/>
                <a:cs typeface="+mn-cs"/>
              </a:rPr>
              <a:t>  для надання послуг соціальної адаптації </a:t>
            </a:r>
          </a:p>
        </p:txBody>
      </p:sp>
      <p:sp>
        <p:nvSpPr>
          <p:cNvPr id="7" name="Прямоугольник с двумя скругленными противолежащими углами 6"/>
          <p:cNvSpPr/>
          <p:nvPr/>
        </p:nvSpPr>
        <p:spPr>
          <a:xfrm>
            <a:off x="8760296" y="1268760"/>
            <a:ext cx="2808312" cy="648072"/>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uk-UA" b="1" dirty="0" err="1">
                <a:solidFill>
                  <a:srgbClr val="002060"/>
                </a:solidFill>
                <a:latin typeface="Times New Roman" pitchFamily="18" charset="0"/>
                <a:cs typeface="Times New Roman" pitchFamily="18" charset="0"/>
              </a:rPr>
              <a:t>Коропська</a:t>
            </a:r>
            <a:r>
              <a:rPr lang="uk-UA" b="1" dirty="0">
                <a:solidFill>
                  <a:srgbClr val="002060"/>
                </a:solidFill>
                <a:latin typeface="Times New Roman" pitchFamily="18" charset="0"/>
                <a:cs typeface="Times New Roman" pitchFamily="18" charset="0"/>
              </a:rPr>
              <a:t>  селищна</a:t>
            </a:r>
          </a:p>
          <a:p>
            <a:pPr algn="ctr">
              <a:defRPr/>
            </a:pPr>
            <a:r>
              <a:rPr lang="uk-UA" b="1" dirty="0">
                <a:solidFill>
                  <a:srgbClr val="002060"/>
                </a:solidFill>
                <a:latin typeface="Times New Roman" pitchFamily="18" charset="0"/>
                <a:cs typeface="Times New Roman" pitchFamily="18" charset="0"/>
              </a:rPr>
              <a:t> громада</a:t>
            </a:r>
            <a:endParaRPr lang="uk-UA" b="1" dirty="0">
              <a:solidFill>
                <a:srgbClr val="002060"/>
              </a:solidFill>
            </a:endParaRPr>
          </a:p>
        </p:txBody>
      </p:sp>
      <p:sp>
        <p:nvSpPr>
          <p:cNvPr id="8" name="Прямоугольник с двумя скругленными противолежащими углами 7"/>
          <p:cNvSpPr/>
          <p:nvPr/>
        </p:nvSpPr>
        <p:spPr>
          <a:xfrm>
            <a:off x="1199456" y="1268760"/>
            <a:ext cx="2808312" cy="648072"/>
          </a:xfrm>
          <a:prstGeom prst="round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uk-UA" b="1" dirty="0">
                <a:solidFill>
                  <a:srgbClr val="002060"/>
                </a:solidFill>
                <a:latin typeface="Times New Roman" pitchFamily="18" charset="0"/>
                <a:cs typeface="Times New Roman" pitchFamily="18" charset="0"/>
              </a:rPr>
              <a:t>Чернігівська міська</a:t>
            </a:r>
          </a:p>
          <a:p>
            <a:pPr algn="ctr">
              <a:defRPr/>
            </a:pPr>
            <a:r>
              <a:rPr lang="uk-UA" b="1" dirty="0">
                <a:solidFill>
                  <a:srgbClr val="002060"/>
                </a:solidFill>
                <a:latin typeface="Times New Roman" pitchFamily="18" charset="0"/>
                <a:cs typeface="Times New Roman" pitchFamily="18" charset="0"/>
              </a:rPr>
              <a:t> громада</a:t>
            </a:r>
            <a:endParaRPr lang="uk-UA" b="1" dirty="0">
              <a:solidFill>
                <a:srgbClr val="002060"/>
              </a:solidFill>
            </a:endParaRPr>
          </a:p>
        </p:txBody>
      </p:sp>
      <p:pic>
        <p:nvPicPr>
          <p:cNvPr id="10" name="Picture 3"/>
          <p:cNvPicPr>
            <a:picLocks noChangeAspect="1" noChangeArrowheads="1"/>
          </p:cNvPicPr>
          <p:nvPr/>
        </p:nvPicPr>
        <p:blipFill>
          <a:blip r:embed="rId2" cstate="print"/>
          <a:srcRect t="18773"/>
          <a:stretch>
            <a:fillRect/>
          </a:stretch>
        </p:blipFill>
        <p:spPr bwMode="auto">
          <a:xfrm>
            <a:off x="0" y="4725144"/>
            <a:ext cx="12192000" cy="2132856"/>
          </a:xfrm>
          <a:prstGeom prst="rect">
            <a:avLst/>
          </a:prstGeom>
          <a:noFill/>
          <a:ln w="9525">
            <a:noFill/>
            <a:miter lim="800000"/>
            <a:headEnd/>
            <a:tailEnd/>
          </a:ln>
        </p:spPr>
      </p:pic>
      <p:pic>
        <p:nvPicPr>
          <p:cNvPr id="18433" name="Picture 1" descr="F:\Итоговая конференция\фото чернігів\зображення_viber_2023-07-05_15-42-48-674.jpg"/>
          <p:cNvPicPr>
            <a:picLocks noChangeAspect="1" noChangeArrowheads="1"/>
          </p:cNvPicPr>
          <p:nvPr/>
        </p:nvPicPr>
        <p:blipFill>
          <a:blip r:embed="rId3" cstate="print"/>
          <a:srcRect/>
          <a:stretch>
            <a:fillRect/>
          </a:stretch>
        </p:blipFill>
        <p:spPr bwMode="auto">
          <a:xfrm>
            <a:off x="191344" y="2060848"/>
            <a:ext cx="3791744" cy="1944216"/>
          </a:xfrm>
          <a:prstGeom prst="rect">
            <a:avLst/>
          </a:prstGeom>
          <a:noFill/>
        </p:spPr>
      </p:pic>
      <p:pic>
        <p:nvPicPr>
          <p:cNvPr id="18434" name="Picture 2" descr="F:\Итоговая конференция\фото чернігів\355026695_1970294179988610_1126221566137800430_n – копія.jpg"/>
          <p:cNvPicPr>
            <a:picLocks noChangeAspect="1" noChangeArrowheads="1"/>
          </p:cNvPicPr>
          <p:nvPr/>
        </p:nvPicPr>
        <p:blipFill>
          <a:blip r:embed="rId4" cstate="print"/>
          <a:srcRect/>
          <a:stretch>
            <a:fillRect/>
          </a:stretch>
        </p:blipFill>
        <p:spPr bwMode="auto">
          <a:xfrm>
            <a:off x="2855640" y="4293096"/>
            <a:ext cx="2664296" cy="2232248"/>
          </a:xfrm>
          <a:prstGeom prst="rect">
            <a:avLst/>
          </a:prstGeom>
          <a:noFill/>
        </p:spPr>
      </p:pic>
      <p:pic>
        <p:nvPicPr>
          <p:cNvPr id="18435" name="Picture 3" descr="F:\Итоговая конференция\фото Короп\DSC_0021.JPG"/>
          <p:cNvPicPr>
            <a:picLocks noChangeAspect="1" noChangeArrowheads="1"/>
          </p:cNvPicPr>
          <p:nvPr/>
        </p:nvPicPr>
        <p:blipFill>
          <a:blip r:embed="rId5" cstate="print"/>
          <a:srcRect/>
          <a:stretch>
            <a:fillRect/>
          </a:stretch>
        </p:blipFill>
        <p:spPr bwMode="auto">
          <a:xfrm>
            <a:off x="5303912" y="1844824"/>
            <a:ext cx="3240360" cy="2492896"/>
          </a:xfrm>
          <a:prstGeom prst="rect">
            <a:avLst/>
          </a:prstGeom>
          <a:noFill/>
        </p:spPr>
      </p:pic>
      <p:pic>
        <p:nvPicPr>
          <p:cNvPr id="18436" name="Picture 4" descr="F:\Итоговая конференция\фото Короп\DSC_0023.JPG"/>
          <p:cNvPicPr>
            <a:picLocks noChangeAspect="1" noChangeArrowheads="1"/>
          </p:cNvPicPr>
          <p:nvPr/>
        </p:nvPicPr>
        <p:blipFill>
          <a:blip r:embed="rId6" cstate="print"/>
          <a:srcRect/>
          <a:stretch>
            <a:fillRect/>
          </a:stretch>
        </p:blipFill>
        <p:spPr bwMode="auto">
          <a:xfrm>
            <a:off x="8040216" y="4437112"/>
            <a:ext cx="3456384" cy="2204864"/>
          </a:xfrm>
          <a:prstGeom prst="rect">
            <a:avLst/>
          </a:prstGeom>
          <a:noFill/>
        </p:spPr>
      </p:pic>
      <p:pic>
        <p:nvPicPr>
          <p:cNvPr id="18437" name="Picture 5" descr="C:\Users\1\Downloads\зображення_viber_2023-07-05_15-42-48-082 – копія.jpg"/>
          <p:cNvPicPr>
            <a:picLocks noChangeAspect="1" noChangeArrowheads="1"/>
          </p:cNvPicPr>
          <p:nvPr/>
        </p:nvPicPr>
        <p:blipFill>
          <a:blip r:embed="rId7" cstate="print"/>
          <a:srcRect/>
          <a:stretch>
            <a:fillRect/>
          </a:stretch>
        </p:blipFill>
        <p:spPr bwMode="auto">
          <a:xfrm>
            <a:off x="191344" y="4293096"/>
            <a:ext cx="2495600" cy="2132856"/>
          </a:xfrm>
          <a:prstGeom prst="rect">
            <a:avLst/>
          </a:prstGeom>
          <a:noFill/>
        </p:spPr>
      </p:pic>
      <p:sp>
        <p:nvSpPr>
          <p:cNvPr id="11" name="Freeform 16">
            <a:extLst>
              <a:ext uri="{FF2B5EF4-FFF2-40B4-BE49-F238E27FC236}">
                <a16:creationId xmlns:a16="http://schemas.microsoft.com/office/drawing/2014/main" xmlns="" id="{4CF52828-908B-B753-DDD1-0F1B53A3A3FC}"/>
              </a:ext>
            </a:extLst>
          </p:cNvPr>
          <p:cNvSpPr>
            <a:spLocks/>
          </p:cNvSpPr>
          <p:nvPr/>
        </p:nvSpPr>
        <p:spPr bwMode="auto">
          <a:xfrm>
            <a:off x="119336" y="113097"/>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8"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14</a:t>
            </a:r>
            <a:endParaRPr lang="ru-RU" sz="2000" b="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4"/>
          <p:cNvSpPr/>
          <p:nvPr/>
        </p:nvSpPr>
        <p:spPr>
          <a:xfrm>
            <a:off x="3431704" y="4509120"/>
            <a:ext cx="6667547" cy="1512168"/>
          </a:xfrm>
          <a:prstGeom prst="round2DiagRect">
            <a:avLst/>
          </a:prstGeom>
          <a:solidFill>
            <a:schemeClr val="accent1">
              <a:lumMod val="20000"/>
              <a:lumOff val="80000"/>
            </a:schemeClr>
          </a:solidFill>
          <a:ln w="19050" cmpd="tri">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tx1"/>
                </a:solidFill>
              </a:rPr>
              <a:t>Підготовлено пропозиції до Державного стандарту соціальної послуги соціальної адаптації   у  частині основних заходів, що становлять її зміст</a:t>
            </a:r>
            <a:endParaRPr lang="ru-RU" b="1" dirty="0">
              <a:solidFill>
                <a:schemeClr val="tx1"/>
              </a:solidFill>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56240" y="188640"/>
            <a:ext cx="755016"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60363" y="260648"/>
            <a:ext cx="2352675"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51" name="Rectangle 3"/>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pSp>
        <p:nvGrpSpPr>
          <p:cNvPr id="2" name="Group 1"/>
          <p:cNvGrpSpPr>
            <a:grpSpLocks/>
          </p:cNvGrpSpPr>
          <p:nvPr/>
        </p:nvGrpSpPr>
        <p:grpSpPr bwMode="auto">
          <a:xfrm>
            <a:off x="1343472" y="908720"/>
            <a:ext cx="529167" cy="396875"/>
            <a:chOff x="0" y="0"/>
            <a:chExt cx="624" cy="624"/>
          </a:xfrm>
        </p:grpSpPr>
        <p:sp>
          <p:nvSpPr>
            <p:cNvPr id="2050" name="Freeform 2"/>
            <p:cNvSpPr>
              <a:spLocks/>
            </p:cNvSpPr>
            <p:nvPr/>
          </p:nvSpPr>
          <p:spPr bwMode="auto">
            <a:xfrm>
              <a:off x="0" y="0"/>
              <a:ext cx="624" cy="624"/>
            </a:xfrm>
            <a:custGeom>
              <a:avLst/>
              <a:gdLst/>
              <a:ahLst/>
              <a:cxnLst>
                <a:cxn ang="0">
                  <a:pos x="621" y="0"/>
                </a:cxn>
                <a:cxn ang="0">
                  <a:pos x="617" y="0"/>
                </a:cxn>
                <a:cxn ang="0">
                  <a:pos x="3" y="0"/>
                </a:cxn>
                <a:cxn ang="0">
                  <a:pos x="0" y="3"/>
                </a:cxn>
                <a:cxn ang="0">
                  <a:pos x="0" y="621"/>
                </a:cxn>
                <a:cxn ang="0">
                  <a:pos x="3" y="624"/>
                </a:cxn>
                <a:cxn ang="0">
                  <a:pos x="621" y="624"/>
                </a:cxn>
                <a:cxn ang="0">
                  <a:pos x="624" y="621"/>
                </a:cxn>
                <a:cxn ang="0">
                  <a:pos x="624" y="3"/>
                </a:cxn>
                <a:cxn ang="0">
                  <a:pos x="621" y="0"/>
                </a:cxn>
              </a:cxnLst>
              <a:rect l="0" t="0" r="r" b="b"/>
              <a:pathLst>
                <a:path w="624" h="624">
                  <a:moveTo>
                    <a:pt x="621" y="0"/>
                  </a:moveTo>
                  <a:lnTo>
                    <a:pt x="617" y="0"/>
                  </a:lnTo>
                  <a:lnTo>
                    <a:pt x="3" y="0"/>
                  </a:lnTo>
                  <a:lnTo>
                    <a:pt x="0" y="3"/>
                  </a:lnTo>
                  <a:lnTo>
                    <a:pt x="0" y="621"/>
                  </a:lnTo>
                  <a:lnTo>
                    <a:pt x="3" y="624"/>
                  </a:lnTo>
                  <a:lnTo>
                    <a:pt x="621" y="624"/>
                  </a:lnTo>
                  <a:lnTo>
                    <a:pt x="624" y="621"/>
                  </a:lnTo>
                  <a:lnTo>
                    <a:pt x="624" y="3"/>
                  </a:lnTo>
                  <a:lnTo>
                    <a:pt x="621" y="0"/>
                  </a:lnTo>
                  <a:close/>
                </a:path>
              </a:pathLst>
            </a:custGeom>
            <a:solidFill>
              <a:srgbClr val="F7AFB8">
                <a:alpha val="59999"/>
              </a:srgbClr>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2054" name="Rectangle 6"/>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pSp>
        <p:nvGrpSpPr>
          <p:cNvPr id="3" name="Group 4"/>
          <p:cNvGrpSpPr>
            <a:grpSpLocks/>
          </p:cNvGrpSpPr>
          <p:nvPr/>
        </p:nvGrpSpPr>
        <p:grpSpPr bwMode="auto">
          <a:xfrm>
            <a:off x="1703512" y="1628800"/>
            <a:ext cx="529167" cy="396875"/>
            <a:chOff x="0" y="0"/>
            <a:chExt cx="624" cy="624"/>
          </a:xfrm>
        </p:grpSpPr>
        <p:sp>
          <p:nvSpPr>
            <p:cNvPr id="2053" name="Freeform 5"/>
            <p:cNvSpPr>
              <a:spLocks/>
            </p:cNvSpPr>
            <p:nvPr/>
          </p:nvSpPr>
          <p:spPr bwMode="auto">
            <a:xfrm>
              <a:off x="0" y="0"/>
              <a:ext cx="624" cy="624"/>
            </a:xfrm>
            <a:custGeom>
              <a:avLst/>
              <a:gdLst/>
              <a:ahLst/>
              <a:cxnLst>
                <a:cxn ang="0">
                  <a:pos x="621" y="0"/>
                </a:cxn>
                <a:cxn ang="0">
                  <a:pos x="617" y="0"/>
                </a:cxn>
                <a:cxn ang="0">
                  <a:pos x="3" y="0"/>
                </a:cxn>
                <a:cxn ang="0">
                  <a:pos x="0" y="3"/>
                </a:cxn>
                <a:cxn ang="0">
                  <a:pos x="0" y="621"/>
                </a:cxn>
                <a:cxn ang="0">
                  <a:pos x="3" y="624"/>
                </a:cxn>
                <a:cxn ang="0">
                  <a:pos x="621" y="624"/>
                </a:cxn>
                <a:cxn ang="0">
                  <a:pos x="624" y="621"/>
                </a:cxn>
                <a:cxn ang="0">
                  <a:pos x="624" y="3"/>
                </a:cxn>
                <a:cxn ang="0">
                  <a:pos x="621" y="0"/>
                </a:cxn>
              </a:cxnLst>
              <a:rect l="0" t="0" r="r" b="b"/>
              <a:pathLst>
                <a:path w="624" h="624">
                  <a:moveTo>
                    <a:pt x="621" y="0"/>
                  </a:moveTo>
                  <a:lnTo>
                    <a:pt x="617" y="0"/>
                  </a:lnTo>
                  <a:lnTo>
                    <a:pt x="3" y="0"/>
                  </a:lnTo>
                  <a:lnTo>
                    <a:pt x="0" y="3"/>
                  </a:lnTo>
                  <a:lnTo>
                    <a:pt x="0" y="621"/>
                  </a:lnTo>
                  <a:lnTo>
                    <a:pt x="3" y="624"/>
                  </a:lnTo>
                  <a:lnTo>
                    <a:pt x="621" y="624"/>
                  </a:lnTo>
                  <a:lnTo>
                    <a:pt x="624" y="621"/>
                  </a:lnTo>
                  <a:lnTo>
                    <a:pt x="624" y="3"/>
                  </a:lnTo>
                  <a:lnTo>
                    <a:pt x="621" y="0"/>
                  </a:lnTo>
                  <a:close/>
                </a:path>
              </a:pathLst>
            </a:custGeom>
            <a:solidFill>
              <a:srgbClr val="D2AF94"/>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4" name="Group 7"/>
          <p:cNvGrpSpPr>
            <a:grpSpLocks/>
          </p:cNvGrpSpPr>
          <p:nvPr/>
        </p:nvGrpSpPr>
        <p:grpSpPr bwMode="auto">
          <a:xfrm>
            <a:off x="263352" y="3501008"/>
            <a:ext cx="929216" cy="765175"/>
            <a:chOff x="4058" y="2187"/>
            <a:chExt cx="1474" cy="1474"/>
          </a:xfrm>
        </p:grpSpPr>
        <p:sp>
          <p:nvSpPr>
            <p:cNvPr id="2056" name="Freeform 8"/>
            <p:cNvSpPr>
              <a:spLocks/>
            </p:cNvSpPr>
            <p:nvPr/>
          </p:nvSpPr>
          <p:spPr bwMode="auto">
            <a:xfrm>
              <a:off x="4058" y="2186"/>
              <a:ext cx="1474" cy="1474"/>
            </a:xfrm>
            <a:custGeom>
              <a:avLst/>
              <a:gdLst/>
              <a:ahLst/>
              <a:cxnLst>
                <a:cxn ang="0">
                  <a:pos x="1469" y="0"/>
                </a:cxn>
                <a:cxn ang="0">
                  <a:pos x="5" y="0"/>
                </a:cxn>
                <a:cxn ang="0">
                  <a:pos x="0" y="5"/>
                </a:cxn>
                <a:cxn ang="0">
                  <a:pos x="0" y="1469"/>
                </a:cxn>
                <a:cxn ang="0">
                  <a:pos x="5" y="1474"/>
                </a:cxn>
                <a:cxn ang="0">
                  <a:pos x="1469" y="1474"/>
                </a:cxn>
                <a:cxn ang="0">
                  <a:pos x="1474" y="1469"/>
                </a:cxn>
                <a:cxn ang="0">
                  <a:pos x="1474" y="11"/>
                </a:cxn>
                <a:cxn ang="0">
                  <a:pos x="1474" y="5"/>
                </a:cxn>
                <a:cxn ang="0">
                  <a:pos x="1469" y="0"/>
                </a:cxn>
              </a:cxnLst>
              <a:rect l="0" t="0" r="r" b="b"/>
              <a:pathLst>
                <a:path w="1474" h="1474">
                  <a:moveTo>
                    <a:pt x="1469" y="0"/>
                  </a:moveTo>
                  <a:lnTo>
                    <a:pt x="5" y="0"/>
                  </a:lnTo>
                  <a:lnTo>
                    <a:pt x="0" y="5"/>
                  </a:lnTo>
                  <a:lnTo>
                    <a:pt x="0" y="1469"/>
                  </a:lnTo>
                  <a:lnTo>
                    <a:pt x="5" y="1474"/>
                  </a:lnTo>
                  <a:lnTo>
                    <a:pt x="1469" y="1474"/>
                  </a:lnTo>
                  <a:lnTo>
                    <a:pt x="1474" y="1469"/>
                  </a:lnTo>
                  <a:lnTo>
                    <a:pt x="1474" y="11"/>
                  </a:lnTo>
                  <a:lnTo>
                    <a:pt x="1474" y="5"/>
                  </a:lnTo>
                  <a:lnTo>
                    <a:pt x="1469" y="0"/>
                  </a:lnTo>
                  <a:close/>
                </a:path>
              </a:pathLst>
            </a:custGeom>
            <a:solidFill>
              <a:srgbClr val="98D8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57" name="Freeform 9"/>
            <p:cNvSpPr>
              <a:spLocks/>
            </p:cNvSpPr>
            <p:nvPr/>
          </p:nvSpPr>
          <p:spPr bwMode="auto">
            <a:xfrm>
              <a:off x="4495" y="2690"/>
              <a:ext cx="320" cy="521"/>
            </a:xfrm>
            <a:custGeom>
              <a:avLst/>
              <a:gdLst/>
              <a:ahLst/>
              <a:cxnLst>
                <a:cxn ang="0">
                  <a:pos x="320" y="0"/>
                </a:cxn>
                <a:cxn ang="0">
                  <a:pos x="309" y="1"/>
                </a:cxn>
                <a:cxn ang="0">
                  <a:pos x="297" y="13"/>
                </a:cxn>
                <a:cxn ang="0">
                  <a:pos x="160" y="152"/>
                </a:cxn>
                <a:cxn ang="0">
                  <a:pos x="35" y="152"/>
                </a:cxn>
                <a:cxn ang="0">
                  <a:pos x="22" y="153"/>
                </a:cxn>
                <a:cxn ang="0">
                  <a:pos x="11" y="156"/>
                </a:cxn>
                <a:cxn ang="0">
                  <a:pos x="3" y="163"/>
                </a:cxn>
                <a:cxn ang="0">
                  <a:pos x="0" y="174"/>
                </a:cxn>
                <a:cxn ang="0">
                  <a:pos x="0" y="346"/>
                </a:cxn>
                <a:cxn ang="0">
                  <a:pos x="3" y="357"/>
                </a:cxn>
                <a:cxn ang="0">
                  <a:pos x="11" y="364"/>
                </a:cxn>
                <a:cxn ang="0">
                  <a:pos x="22" y="368"/>
                </a:cxn>
                <a:cxn ang="0">
                  <a:pos x="35" y="369"/>
                </a:cxn>
                <a:cxn ang="0">
                  <a:pos x="160" y="369"/>
                </a:cxn>
                <a:cxn ang="0">
                  <a:pos x="309" y="520"/>
                </a:cxn>
                <a:cxn ang="0">
                  <a:pos x="320" y="520"/>
                </a:cxn>
                <a:cxn ang="0">
                  <a:pos x="320" y="0"/>
                </a:cxn>
              </a:cxnLst>
              <a:rect l="0" t="0" r="r" b="b"/>
              <a:pathLst>
                <a:path w="320" h="521">
                  <a:moveTo>
                    <a:pt x="320" y="0"/>
                  </a:moveTo>
                  <a:lnTo>
                    <a:pt x="309" y="1"/>
                  </a:lnTo>
                  <a:lnTo>
                    <a:pt x="297" y="13"/>
                  </a:lnTo>
                  <a:lnTo>
                    <a:pt x="160" y="152"/>
                  </a:lnTo>
                  <a:lnTo>
                    <a:pt x="35" y="152"/>
                  </a:lnTo>
                  <a:lnTo>
                    <a:pt x="22" y="153"/>
                  </a:lnTo>
                  <a:lnTo>
                    <a:pt x="11" y="156"/>
                  </a:lnTo>
                  <a:lnTo>
                    <a:pt x="3" y="163"/>
                  </a:lnTo>
                  <a:lnTo>
                    <a:pt x="0" y="174"/>
                  </a:lnTo>
                  <a:lnTo>
                    <a:pt x="0" y="346"/>
                  </a:lnTo>
                  <a:lnTo>
                    <a:pt x="3" y="357"/>
                  </a:lnTo>
                  <a:lnTo>
                    <a:pt x="11" y="364"/>
                  </a:lnTo>
                  <a:lnTo>
                    <a:pt x="22" y="368"/>
                  </a:lnTo>
                  <a:lnTo>
                    <a:pt x="35" y="369"/>
                  </a:lnTo>
                  <a:lnTo>
                    <a:pt x="160" y="369"/>
                  </a:lnTo>
                  <a:lnTo>
                    <a:pt x="309" y="520"/>
                  </a:lnTo>
                  <a:lnTo>
                    <a:pt x="320" y="520"/>
                  </a:lnTo>
                  <a:lnTo>
                    <a:pt x="320" y="0"/>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58" name="Freeform 10"/>
            <p:cNvSpPr>
              <a:spLocks/>
            </p:cNvSpPr>
            <p:nvPr/>
          </p:nvSpPr>
          <p:spPr bwMode="auto">
            <a:xfrm>
              <a:off x="4880" y="2839"/>
              <a:ext cx="24" cy="222"/>
            </a:xfrm>
            <a:custGeom>
              <a:avLst/>
              <a:gdLst/>
              <a:ahLst/>
              <a:cxnLst>
                <a:cxn ang="0">
                  <a:pos x="0" y="221"/>
                </a:cxn>
                <a:cxn ang="0">
                  <a:pos x="23" y="140"/>
                </a:cxn>
                <a:cxn ang="0">
                  <a:pos x="21" y="70"/>
                </a:cxn>
                <a:cxn ang="0">
                  <a:pos x="8" y="19"/>
                </a:cxn>
                <a:cxn ang="0">
                  <a:pos x="0" y="0"/>
                </a:cxn>
              </a:cxnLst>
              <a:rect l="0" t="0" r="r" b="b"/>
              <a:pathLst>
                <a:path w="24" h="222">
                  <a:moveTo>
                    <a:pt x="0" y="221"/>
                  </a:moveTo>
                  <a:lnTo>
                    <a:pt x="23" y="140"/>
                  </a:lnTo>
                  <a:lnTo>
                    <a:pt x="21" y="70"/>
                  </a:lnTo>
                  <a:lnTo>
                    <a:pt x="8" y="19"/>
                  </a:lnTo>
                  <a:lnTo>
                    <a:pt x="0" y="0"/>
                  </a:lnTo>
                </a:path>
              </a:pathLst>
            </a:custGeom>
            <a:noFill/>
            <a:ln w="19050">
              <a:solidFill>
                <a:srgbClr val="231F2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59" name="Freeform 11"/>
            <p:cNvSpPr>
              <a:spLocks/>
            </p:cNvSpPr>
            <p:nvPr/>
          </p:nvSpPr>
          <p:spPr bwMode="auto">
            <a:xfrm>
              <a:off x="4959" y="2773"/>
              <a:ext cx="38" cy="354"/>
            </a:xfrm>
            <a:custGeom>
              <a:avLst/>
              <a:gdLst/>
              <a:ahLst/>
              <a:cxnLst>
                <a:cxn ang="0">
                  <a:pos x="0" y="353"/>
                </a:cxn>
                <a:cxn ang="0">
                  <a:pos x="34" y="250"/>
                </a:cxn>
                <a:cxn ang="0">
                  <a:pos x="38" y="154"/>
                </a:cxn>
                <a:cxn ang="0">
                  <a:pos x="26" y="75"/>
                </a:cxn>
                <a:cxn ang="0">
                  <a:pos x="9" y="20"/>
                </a:cxn>
                <a:cxn ang="0">
                  <a:pos x="0" y="0"/>
                </a:cxn>
              </a:cxnLst>
              <a:rect l="0" t="0" r="r" b="b"/>
              <a:pathLst>
                <a:path w="38" h="354">
                  <a:moveTo>
                    <a:pt x="0" y="353"/>
                  </a:moveTo>
                  <a:lnTo>
                    <a:pt x="34" y="250"/>
                  </a:lnTo>
                  <a:lnTo>
                    <a:pt x="38" y="154"/>
                  </a:lnTo>
                  <a:lnTo>
                    <a:pt x="26" y="75"/>
                  </a:lnTo>
                  <a:lnTo>
                    <a:pt x="9" y="20"/>
                  </a:lnTo>
                  <a:lnTo>
                    <a:pt x="0" y="0"/>
                  </a:lnTo>
                </a:path>
              </a:pathLst>
            </a:custGeom>
            <a:noFill/>
            <a:ln w="19050">
              <a:solidFill>
                <a:srgbClr val="231F2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60" name="Freeform 12"/>
            <p:cNvSpPr>
              <a:spLocks/>
            </p:cNvSpPr>
            <p:nvPr/>
          </p:nvSpPr>
          <p:spPr bwMode="auto">
            <a:xfrm>
              <a:off x="5037" y="2691"/>
              <a:ext cx="57" cy="519"/>
            </a:xfrm>
            <a:custGeom>
              <a:avLst/>
              <a:gdLst/>
              <a:ahLst/>
              <a:cxnLst>
                <a:cxn ang="0">
                  <a:pos x="0" y="519"/>
                </a:cxn>
                <a:cxn ang="0">
                  <a:pos x="40" y="409"/>
                </a:cxn>
                <a:cxn ang="0">
                  <a:pos x="56" y="304"/>
                </a:cxn>
                <a:cxn ang="0">
                  <a:pos x="54" y="208"/>
                </a:cxn>
                <a:cxn ang="0">
                  <a:pos x="40" y="125"/>
                </a:cxn>
                <a:cxn ang="0">
                  <a:pos x="23" y="59"/>
                </a:cxn>
                <a:cxn ang="0">
                  <a:pos x="7" y="16"/>
                </a:cxn>
                <a:cxn ang="0">
                  <a:pos x="0" y="0"/>
                </a:cxn>
              </a:cxnLst>
              <a:rect l="0" t="0" r="r" b="b"/>
              <a:pathLst>
                <a:path w="57" h="519">
                  <a:moveTo>
                    <a:pt x="0" y="519"/>
                  </a:moveTo>
                  <a:lnTo>
                    <a:pt x="40" y="409"/>
                  </a:lnTo>
                  <a:lnTo>
                    <a:pt x="56" y="304"/>
                  </a:lnTo>
                  <a:lnTo>
                    <a:pt x="54" y="208"/>
                  </a:lnTo>
                  <a:lnTo>
                    <a:pt x="40" y="125"/>
                  </a:lnTo>
                  <a:lnTo>
                    <a:pt x="23" y="59"/>
                  </a:lnTo>
                  <a:lnTo>
                    <a:pt x="7" y="16"/>
                  </a:lnTo>
                  <a:lnTo>
                    <a:pt x="0" y="0"/>
                  </a:lnTo>
                </a:path>
              </a:pathLst>
            </a:custGeom>
            <a:noFill/>
            <a:ln w="19050">
              <a:solidFill>
                <a:srgbClr val="231F20"/>
              </a:solidFill>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6" name="Group 13"/>
          <p:cNvGrpSpPr>
            <a:grpSpLocks/>
          </p:cNvGrpSpPr>
          <p:nvPr/>
        </p:nvGrpSpPr>
        <p:grpSpPr bwMode="auto">
          <a:xfrm>
            <a:off x="10763283" y="1142984"/>
            <a:ext cx="1056117" cy="792088"/>
            <a:chOff x="9440" y="186"/>
            <a:chExt cx="1475" cy="1474"/>
          </a:xfrm>
        </p:grpSpPr>
        <p:sp>
          <p:nvSpPr>
            <p:cNvPr id="2062" name="Freeform 14"/>
            <p:cNvSpPr>
              <a:spLocks/>
            </p:cNvSpPr>
            <p:nvPr/>
          </p:nvSpPr>
          <p:spPr bwMode="auto">
            <a:xfrm>
              <a:off x="9439" y="185"/>
              <a:ext cx="1475" cy="1474"/>
            </a:xfrm>
            <a:custGeom>
              <a:avLst/>
              <a:gdLst/>
              <a:ahLst/>
              <a:cxnLst>
                <a:cxn ang="0">
                  <a:pos x="1469" y="0"/>
                </a:cxn>
                <a:cxn ang="0">
                  <a:pos x="5" y="0"/>
                </a:cxn>
                <a:cxn ang="0">
                  <a:pos x="0" y="5"/>
                </a:cxn>
                <a:cxn ang="0">
                  <a:pos x="0" y="1469"/>
                </a:cxn>
                <a:cxn ang="0">
                  <a:pos x="5" y="1474"/>
                </a:cxn>
                <a:cxn ang="0">
                  <a:pos x="1469" y="1474"/>
                </a:cxn>
                <a:cxn ang="0">
                  <a:pos x="1474" y="1469"/>
                </a:cxn>
                <a:cxn ang="0">
                  <a:pos x="1474" y="11"/>
                </a:cxn>
                <a:cxn ang="0">
                  <a:pos x="1474" y="5"/>
                </a:cxn>
                <a:cxn ang="0">
                  <a:pos x="1469" y="0"/>
                </a:cxn>
              </a:cxnLst>
              <a:rect l="0" t="0" r="r" b="b"/>
              <a:pathLst>
                <a:path w="1475" h="1474">
                  <a:moveTo>
                    <a:pt x="1469" y="0"/>
                  </a:moveTo>
                  <a:lnTo>
                    <a:pt x="5" y="0"/>
                  </a:lnTo>
                  <a:lnTo>
                    <a:pt x="0" y="5"/>
                  </a:lnTo>
                  <a:lnTo>
                    <a:pt x="0" y="1469"/>
                  </a:lnTo>
                  <a:lnTo>
                    <a:pt x="5" y="1474"/>
                  </a:lnTo>
                  <a:lnTo>
                    <a:pt x="1469" y="1474"/>
                  </a:lnTo>
                  <a:lnTo>
                    <a:pt x="1474" y="1469"/>
                  </a:lnTo>
                  <a:lnTo>
                    <a:pt x="1474" y="11"/>
                  </a:lnTo>
                  <a:lnTo>
                    <a:pt x="1474" y="5"/>
                  </a:lnTo>
                  <a:lnTo>
                    <a:pt x="1469" y="0"/>
                  </a:lnTo>
                  <a:close/>
                </a:path>
              </a:pathLst>
            </a:custGeom>
            <a:solidFill>
              <a:srgbClr val="98D8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63" name="Freeform 15"/>
            <p:cNvSpPr>
              <a:spLocks/>
            </p:cNvSpPr>
            <p:nvPr/>
          </p:nvSpPr>
          <p:spPr bwMode="auto">
            <a:xfrm>
              <a:off x="10121" y="839"/>
              <a:ext cx="403" cy="434"/>
            </a:xfrm>
            <a:custGeom>
              <a:avLst/>
              <a:gdLst/>
              <a:ahLst/>
              <a:cxnLst>
                <a:cxn ang="0">
                  <a:pos x="139" y="0"/>
                </a:cxn>
                <a:cxn ang="0">
                  <a:pos x="198" y="24"/>
                </a:cxn>
                <a:cxn ang="0">
                  <a:pos x="298" y="45"/>
                </a:cxn>
                <a:cxn ang="0">
                  <a:pos x="355" y="48"/>
                </a:cxn>
                <a:cxn ang="0">
                  <a:pos x="391" y="45"/>
                </a:cxn>
                <a:cxn ang="0">
                  <a:pos x="403" y="42"/>
                </a:cxn>
                <a:cxn ang="0">
                  <a:pos x="353" y="231"/>
                </a:cxn>
                <a:cxn ang="0">
                  <a:pos x="325" y="300"/>
                </a:cxn>
                <a:cxn ang="0">
                  <a:pos x="282" y="361"/>
                </a:cxn>
                <a:cxn ang="0">
                  <a:pos x="230" y="408"/>
                </a:cxn>
                <a:cxn ang="0">
                  <a:pos x="172" y="434"/>
                </a:cxn>
                <a:cxn ang="0">
                  <a:pos x="114" y="434"/>
                </a:cxn>
                <a:cxn ang="0">
                  <a:pos x="70" y="410"/>
                </a:cxn>
                <a:cxn ang="0">
                  <a:pos x="35" y="369"/>
                </a:cxn>
                <a:cxn ang="0">
                  <a:pos x="12" y="314"/>
                </a:cxn>
                <a:cxn ang="0">
                  <a:pos x="0" y="252"/>
                </a:cxn>
              </a:cxnLst>
              <a:rect l="0" t="0" r="r" b="b"/>
              <a:pathLst>
                <a:path w="403" h="434">
                  <a:moveTo>
                    <a:pt x="139" y="0"/>
                  </a:moveTo>
                  <a:lnTo>
                    <a:pt x="198" y="24"/>
                  </a:lnTo>
                  <a:lnTo>
                    <a:pt x="298" y="45"/>
                  </a:lnTo>
                  <a:lnTo>
                    <a:pt x="355" y="48"/>
                  </a:lnTo>
                  <a:lnTo>
                    <a:pt x="391" y="45"/>
                  </a:lnTo>
                  <a:lnTo>
                    <a:pt x="403" y="42"/>
                  </a:lnTo>
                  <a:lnTo>
                    <a:pt x="353" y="231"/>
                  </a:lnTo>
                  <a:lnTo>
                    <a:pt x="325" y="300"/>
                  </a:lnTo>
                  <a:lnTo>
                    <a:pt x="282" y="361"/>
                  </a:lnTo>
                  <a:lnTo>
                    <a:pt x="230" y="408"/>
                  </a:lnTo>
                  <a:lnTo>
                    <a:pt x="172" y="434"/>
                  </a:lnTo>
                  <a:lnTo>
                    <a:pt x="114" y="434"/>
                  </a:lnTo>
                  <a:lnTo>
                    <a:pt x="70" y="410"/>
                  </a:lnTo>
                  <a:lnTo>
                    <a:pt x="35" y="369"/>
                  </a:lnTo>
                  <a:lnTo>
                    <a:pt x="12" y="314"/>
                  </a:lnTo>
                  <a:lnTo>
                    <a:pt x="0" y="252"/>
                  </a:lnTo>
                </a:path>
              </a:pathLst>
            </a:custGeom>
            <a:noFill/>
            <a:ln w="19050">
              <a:solidFill>
                <a:srgbClr val="231F2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64" name="Line 16"/>
            <p:cNvSpPr>
              <a:spLocks noChangeShapeType="1"/>
            </p:cNvSpPr>
            <p:nvPr/>
          </p:nvSpPr>
          <p:spPr bwMode="auto">
            <a:xfrm>
              <a:off x="10238" y="956"/>
              <a:ext cx="35" cy="5"/>
            </a:xfrm>
            <a:prstGeom prst="line">
              <a:avLst/>
            </a:prstGeom>
            <a:noFill/>
            <a:ln w="19050">
              <a:solidFill>
                <a:srgbClr val="231F2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65" name="Line 17"/>
            <p:cNvSpPr>
              <a:spLocks noChangeShapeType="1"/>
            </p:cNvSpPr>
            <p:nvPr/>
          </p:nvSpPr>
          <p:spPr bwMode="auto">
            <a:xfrm>
              <a:off x="10359" y="984"/>
              <a:ext cx="66" cy="27"/>
            </a:xfrm>
            <a:prstGeom prst="line">
              <a:avLst/>
            </a:prstGeom>
            <a:noFill/>
            <a:ln w="19050">
              <a:solidFill>
                <a:srgbClr val="231F20"/>
              </a:solidFill>
              <a:round/>
              <a:headEnd/>
              <a:tailEnd/>
            </a:ln>
          </p:spPr>
          <p:txBody>
            <a:bodyPr vert="horz" wrap="square" lIns="91440" tIns="45720" rIns="91440" bIns="45720" numCol="1" anchor="t" anchorCtr="0" compatLnSpc="1">
              <a:prstTxWarp prst="textNoShape">
                <a:avLst/>
              </a:prstTxWarp>
            </a:bodyPr>
            <a:lstStyle/>
            <a:p>
              <a:endParaRPr lang="ru-RU"/>
            </a:p>
          </p:txBody>
        </p:sp>
        <p:pic>
          <p:nvPicPr>
            <p:cNvPr id="2066" name="Picture 18"/>
            <p:cNvPicPr>
              <a:picLocks noChangeAspect="1" noChangeArrowheads="1"/>
            </p:cNvPicPr>
            <p:nvPr/>
          </p:nvPicPr>
          <p:blipFill>
            <a:blip r:embed="rId4" cstate="print"/>
            <a:srcRect/>
            <a:stretch>
              <a:fillRect/>
            </a:stretch>
          </p:blipFill>
          <p:spPr bwMode="auto">
            <a:xfrm>
              <a:off x="10192" y="1070"/>
              <a:ext cx="147" cy="105"/>
            </a:xfrm>
            <a:prstGeom prst="rect">
              <a:avLst/>
            </a:prstGeom>
            <a:noFill/>
          </p:spPr>
        </p:pic>
        <p:sp>
          <p:nvSpPr>
            <p:cNvPr id="2067" name="Freeform 19"/>
            <p:cNvSpPr>
              <a:spLocks/>
            </p:cNvSpPr>
            <p:nvPr/>
          </p:nvSpPr>
          <p:spPr bwMode="auto">
            <a:xfrm>
              <a:off x="9827" y="580"/>
              <a:ext cx="388" cy="477"/>
            </a:xfrm>
            <a:custGeom>
              <a:avLst/>
              <a:gdLst/>
              <a:ahLst/>
              <a:cxnLst>
                <a:cxn ang="0">
                  <a:pos x="350" y="0"/>
                </a:cxn>
                <a:cxn ang="0">
                  <a:pos x="255" y="48"/>
                </a:cxn>
                <a:cxn ang="0">
                  <a:pos x="181" y="66"/>
                </a:cxn>
                <a:cxn ang="0">
                  <a:pos x="114" y="78"/>
                </a:cxn>
                <a:cxn ang="0">
                  <a:pos x="73" y="81"/>
                </a:cxn>
                <a:cxn ang="0">
                  <a:pos x="41" y="76"/>
                </a:cxn>
                <a:cxn ang="0">
                  <a:pos x="0" y="62"/>
                </a:cxn>
                <a:cxn ang="0">
                  <a:pos x="34" y="255"/>
                </a:cxn>
                <a:cxn ang="0">
                  <a:pos x="56" y="326"/>
                </a:cxn>
                <a:cxn ang="0">
                  <a:pos x="93" y="390"/>
                </a:cxn>
                <a:cxn ang="0">
                  <a:pos x="141" y="441"/>
                </a:cxn>
                <a:cxn ang="0">
                  <a:pos x="196" y="472"/>
                </a:cxn>
                <a:cxn ang="0">
                  <a:pos x="253" y="477"/>
                </a:cxn>
                <a:cxn ang="0">
                  <a:pos x="306" y="453"/>
                </a:cxn>
                <a:cxn ang="0">
                  <a:pos x="347" y="405"/>
                </a:cxn>
                <a:cxn ang="0">
                  <a:pos x="375" y="340"/>
                </a:cxn>
                <a:cxn ang="0">
                  <a:pos x="388" y="267"/>
                </a:cxn>
                <a:cxn ang="0">
                  <a:pos x="384" y="193"/>
                </a:cxn>
                <a:cxn ang="0">
                  <a:pos x="350" y="0"/>
                </a:cxn>
              </a:cxnLst>
              <a:rect l="0" t="0" r="r" b="b"/>
              <a:pathLst>
                <a:path w="388" h="477">
                  <a:moveTo>
                    <a:pt x="350" y="0"/>
                  </a:moveTo>
                  <a:lnTo>
                    <a:pt x="255" y="48"/>
                  </a:lnTo>
                  <a:lnTo>
                    <a:pt x="181" y="66"/>
                  </a:lnTo>
                  <a:lnTo>
                    <a:pt x="114" y="78"/>
                  </a:lnTo>
                  <a:lnTo>
                    <a:pt x="73" y="81"/>
                  </a:lnTo>
                  <a:lnTo>
                    <a:pt x="41" y="76"/>
                  </a:lnTo>
                  <a:lnTo>
                    <a:pt x="0" y="62"/>
                  </a:lnTo>
                  <a:lnTo>
                    <a:pt x="34" y="255"/>
                  </a:lnTo>
                  <a:lnTo>
                    <a:pt x="56" y="326"/>
                  </a:lnTo>
                  <a:lnTo>
                    <a:pt x="93" y="390"/>
                  </a:lnTo>
                  <a:lnTo>
                    <a:pt x="141" y="441"/>
                  </a:lnTo>
                  <a:lnTo>
                    <a:pt x="196" y="472"/>
                  </a:lnTo>
                  <a:lnTo>
                    <a:pt x="253" y="477"/>
                  </a:lnTo>
                  <a:lnTo>
                    <a:pt x="306" y="453"/>
                  </a:lnTo>
                  <a:lnTo>
                    <a:pt x="347" y="405"/>
                  </a:lnTo>
                  <a:lnTo>
                    <a:pt x="375" y="340"/>
                  </a:lnTo>
                  <a:lnTo>
                    <a:pt x="388" y="267"/>
                  </a:lnTo>
                  <a:lnTo>
                    <a:pt x="384" y="193"/>
                  </a:lnTo>
                  <a:lnTo>
                    <a:pt x="350" y="0"/>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68" name="Freeform 20"/>
            <p:cNvSpPr>
              <a:spLocks/>
            </p:cNvSpPr>
            <p:nvPr/>
          </p:nvSpPr>
          <p:spPr bwMode="auto">
            <a:xfrm>
              <a:off x="9915" y="760"/>
              <a:ext cx="70" cy="20"/>
            </a:xfrm>
            <a:custGeom>
              <a:avLst/>
              <a:gdLst/>
              <a:ahLst/>
              <a:cxnLst>
                <a:cxn ang="0">
                  <a:pos x="0" y="20"/>
                </a:cxn>
                <a:cxn ang="0">
                  <a:pos x="8" y="10"/>
                </a:cxn>
                <a:cxn ang="0">
                  <a:pos x="34" y="5"/>
                </a:cxn>
                <a:cxn ang="0">
                  <a:pos x="60" y="0"/>
                </a:cxn>
                <a:cxn ang="0">
                  <a:pos x="70" y="8"/>
                </a:cxn>
              </a:cxnLst>
              <a:rect l="0" t="0" r="r" b="b"/>
              <a:pathLst>
                <a:path w="70" h="20">
                  <a:moveTo>
                    <a:pt x="0" y="20"/>
                  </a:moveTo>
                  <a:lnTo>
                    <a:pt x="8" y="10"/>
                  </a:lnTo>
                  <a:lnTo>
                    <a:pt x="34" y="5"/>
                  </a:lnTo>
                  <a:lnTo>
                    <a:pt x="60" y="0"/>
                  </a:lnTo>
                  <a:lnTo>
                    <a:pt x="70" y="8"/>
                  </a:lnTo>
                </a:path>
              </a:pathLst>
            </a:custGeom>
            <a:noFill/>
            <a:ln w="19050">
              <a:solidFill>
                <a:srgbClr val="98D8E3"/>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69" name="Freeform 21"/>
            <p:cNvSpPr>
              <a:spLocks/>
            </p:cNvSpPr>
            <p:nvPr/>
          </p:nvSpPr>
          <p:spPr bwMode="auto">
            <a:xfrm>
              <a:off x="10072" y="732"/>
              <a:ext cx="70" cy="20"/>
            </a:xfrm>
            <a:custGeom>
              <a:avLst/>
              <a:gdLst/>
              <a:ahLst/>
              <a:cxnLst>
                <a:cxn ang="0">
                  <a:pos x="0" y="19"/>
                </a:cxn>
                <a:cxn ang="0">
                  <a:pos x="7" y="9"/>
                </a:cxn>
                <a:cxn ang="0">
                  <a:pos x="33" y="4"/>
                </a:cxn>
                <a:cxn ang="0">
                  <a:pos x="59" y="0"/>
                </a:cxn>
                <a:cxn ang="0">
                  <a:pos x="70" y="7"/>
                </a:cxn>
              </a:cxnLst>
              <a:rect l="0" t="0" r="r" b="b"/>
              <a:pathLst>
                <a:path w="70" h="20">
                  <a:moveTo>
                    <a:pt x="0" y="19"/>
                  </a:moveTo>
                  <a:lnTo>
                    <a:pt x="7" y="9"/>
                  </a:lnTo>
                  <a:lnTo>
                    <a:pt x="33" y="4"/>
                  </a:lnTo>
                  <a:lnTo>
                    <a:pt x="59" y="0"/>
                  </a:lnTo>
                  <a:lnTo>
                    <a:pt x="70" y="7"/>
                  </a:lnTo>
                </a:path>
              </a:pathLst>
            </a:custGeom>
            <a:noFill/>
            <a:ln w="19050">
              <a:solidFill>
                <a:srgbClr val="98D8E3"/>
              </a:solidFill>
              <a:round/>
              <a:headEnd/>
              <a:tailEnd/>
            </a:ln>
          </p:spPr>
          <p:txBody>
            <a:bodyPr vert="horz" wrap="square" lIns="91440" tIns="45720" rIns="91440" bIns="45720" numCol="1" anchor="t" anchorCtr="0" compatLnSpc="1">
              <a:prstTxWarp prst="textNoShape">
                <a:avLst/>
              </a:prstTxWarp>
            </a:bodyPr>
            <a:lstStyle/>
            <a:p>
              <a:endParaRPr lang="ru-RU"/>
            </a:p>
          </p:txBody>
        </p:sp>
        <p:pic>
          <p:nvPicPr>
            <p:cNvPr id="2070" name="Picture 22"/>
            <p:cNvPicPr>
              <a:picLocks noChangeAspect="1" noChangeArrowheads="1"/>
            </p:cNvPicPr>
            <p:nvPr/>
          </p:nvPicPr>
          <p:blipFill>
            <a:blip r:embed="rId5" cstate="print"/>
            <a:srcRect/>
            <a:stretch>
              <a:fillRect/>
            </a:stretch>
          </p:blipFill>
          <p:spPr bwMode="auto">
            <a:xfrm>
              <a:off x="9956" y="853"/>
              <a:ext cx="188" cy="120"/>
            </a:xfrm>
            <a:prstGeom prst="rect">
              <a:avLst/>
            </a:prstGeom>
            <a:noFill/>
          </p:spPr>
        </p:pic>
      </p:grpSp>
      <p:grpSp>
        <p:nvGrpSpPr>
          <p:cNvPr id="7" name="Group 23"/>
          <p:cNvGrpSpPr>
            <a:grpSpLocks/>
          </p:cNvGrpSpPr>
          <p:nvPr/>
        </p:nvGrpSpPr>
        <p:grpSpPr bwMode="auto">
          <a:xfrm>
            <a:off x="191344" y="4797152"/>
            <a:ext cx="1152128" cy="791021"/>
            <a:chOff x="2273" y="186"/>
            <a:chExt cx="1475" cy="1474"/>
          </a:xfrm>
        </p:grpSpPr>
        <p:sp>
          <p:nvSpPr>
            <p:cNvPr id="2072" name="Freeform 24"/>
            <p:cNvSpPr>
              <a:spLocks/>
            </p:cNvSpPr>
            <p:nvPr/>
          </p:nvSpPr>
          <p:spPr bwMode="auto">
            <a:xfrm>
              <a:off x="2273" y="185"/>
              <a:ext cx="1475" cy="1474"/>
            </a:xfrm>
            <a:custGeom>
              <a:avLst/>
              <a:gdLst/>
              <a:ahLst/>
              <a:cxnLst>
                <a:cxn ang="0">
                  <a:pos x="1469" y="0"/>
                </a:cxn>
                <a:cxn ang="0">
                  <a:pos x="5" y="0"/>
                </a:cxn>
                <a:cxn ang="0">
                  <a:pos x="0" y="5"/>
                </a:cxn>
                <a:cxn ang="0">
                  <a:pos x="0" y="1469"/>
                </a:cxn>
                <a:cxn ang="0">
                  <a:pos x="5" y="1474"/>
                </a:cxn>
                <a:cxn ang="0">
                  <a:pos x="1469" y="1474"/>
                </a:cxn>
                <a:cxn ang="0">
                  <a:pos x="1474" y="1469"/>
                </a:cxn>
                <a:cxn ang="0">
                  <a:pos x="1474" y="11"/>
                </a:cxn>
                <a:cxn ang="0">
                  <a:pos x="1474" y="5"/>
                </a:cxn>
                <a:cxn ang="0">
                  <a:pos x="1469" y="0"/>
                </a:cxn>
              </a:cxnLst>
              <a:rect l="0" t="0" r="r" b="b"/>
              <a:pathLst>
                <a:path w="1475" h="1474">
                  <a:moveTo>
                    <a:pt x="1469" y="0"/>
                  </a:moveTo>
                  <a:lnTo>
                    <a:pt x="5" y="0"/>
                  </a:lnTo>
                  <a:lnTo>
                    <a:pt x="0" y="5"/>
                  </a:lnTo>
                  <a:lnTo>
                    <a:pt x="0" y="1469"/>
                  </a:lnTo>
                  <a:lnTo>
                    <a:pt x="5" y="1474"/>
                  </a:lnTo>
                  <a:lnTo>
                    <a:pt x="1469" y="1474"/>
                  </a:lnTo>
                  <a:lnTo>
                    <a:pt x="1474" y="1469"/>
                  </a:lnTo>
                  <a:lnTo>
                    <a:pt x="1474" y="11"/>
                  </a:lnTo>
                  <a:lnTo>
                    <a:pt x="1474" y="5"/>
                  </a:lnTo>
                  <a:lnTo>
                    <a:pt x="1469" y="0"/>
                  </a:lnTo>
                  <a:close/>
                </a:path>
              </a:pathLst>
            </a:custGeom>
            <a:solidFill>
              <a:srgbClr val="98D8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73" name="AutoShape 25"/>
            <p:cNvSpPr>
              <a:spLocks/>
            </p:cNvSpPr>
            <p:nvPr/>
          </p:nvSpPr>
          <p:spPr bwMode="auto">
            <a:xfrm>
              <a:off x="2753" y="654"/>
              <a:ext cx="548" cy="548"/>
            </a:xfrm>
            <a:custGeom>
              <a:avLst/>
              <a:gdLst/>
              <a:ahLst/>
              <a:cxnLst>
                <a:cxn ang="0">
                  <a:pos x="0" y="268"/>
                </a:cxn>
                <a:cxn ang="0">
                  <a:pos x="3" y="518"/>
                </a:cxn>
                <a:cxn ang="0">
                  <a:pos x="32" y="544"/>
                </a:cxn>
                <a:cxn ang="0">
                  <a:pos x="279" y="547"/>
                </a:cxn>
                <a:cxn ang="0">
                  <a:pos x="126" y="523"/>
                </a:cxn>
                <a:cxn ang="0">
                  <a:pos x="22" y="302"/>
                </a:cxn>
                <a:cxn ang="0">
                  <a:pos x="295" y="131"/>
                </a:cxn>
                <a:cxn ang="0">
                  <a:pos x="231" y="101"/>
                </a:cxn>
                <a:cxn ang="0">
                  <a:pos x="178" y="90"/>
                </a:cxn>
                <a:cxn ang="0">
                  <a:pos x="243" y="426"/>
                </a:cxn>
                <a:cxn ang="0">
                  <a:pos x="304" y="523"/>
                </a:cxn>
                <a:cxn ang="0">
                  <a:pos x="449" y="348"/>
                </a:cxn>
                <a:cxn ang="0">
                  <a:pos x="433" y="287"/>
                </a:cxn>
                <a:cxn ang="0">
                  <a:pos x="323" y="147"/>
                </a:cxn>
                <a:cxn ang="0">
                  <a:pos x="145" y="400"/>
                </a:cxn>
                <a:cxn ang="0">
                  <a:pos x="399" y="222"/>
                </a:cxn>
                <a:cxn ang="0">
                  <a:pos x="383" y="202"/>
                </a:cxn>
                <a:cxn ang="0">
                  <a:pos x="363" y="183"/>
                </a:cxn>
                <a:cxn ang="0">
                  <a:pos x="343" y="163"/>
                </a:cxn>
                <a:cxn ang="0">
                  <a:pos x="323" y="147"/>
                </a:cxn>
                <a:cxn ang="0">
                  <a:pos x="278" y="8"/>
                </a:cxn>
                <a:cxn ang="0">
                  <a:pos x="221" y="47"/>
                </a:cxn>
                <a:cxn ang="0">
                  <a:pos x="251" y="64"/>
                </a:cxn>
                <a:cxn ang="0">
                  <a:pos x="346" y="108"/>
                </a:cxn>
                <a:cxn ang="0">
                  <a:pos x="439" y="200"/>
                </a:cxn>
                <a:cxn ang="0">
                  <a:pos x="480" y="300"/>
                </a:cxn>
                <a:cxn ang="0">
                  <a:pos x="519" y="310"/>
                </a:cxn>
                <a:cxn ang="0">
                  <a:pos x="544" y="264"/>
                </a:cxn>
                <a:cxn ang="0">
                  <a:pos x="545" y="195"/>
                </a:cxn>
                <a:cxn ang="0">
                  <a:pos x="512" y="125"/>
                </a:cxn>
                <a:cxn ang="0">
                  <a:pos x="430" y="43"/>
                </a:cxn>
                <a:cxn ang="0">
                  <a:pos x="348" y="4"/>
                </a:cxn>
              </a:cxnLst>
              <a:rect l="0" t="0" r="r" b="b"/>
              <a:pathLst>
                <a:path w="548" h="548">
                  <a:moveTo>
                    <a:pt x="178" y="90"/>
                  </a:moveTo>
                  <a:lnTo>
                    <a:pt x="0" y="268"/>
                  </a:lnTo>
                  <a:lnTo>
                    <a:pt x="0" y="494"/>
                  </a:lnTo>
                  <a:lnTo>
                    <a:pt x="3" y="518"/>
                  </a:lnTo>
                  <a:lnTo>
                    <a:pt x="14" y="534"/>
                  </a:lnTo>
                  <a:lnTo>
                    <a:pt x="32" y="544"/>
                  </a:lnTo>
                  <a:lnTo>
                    <a:pt x="56" y="547"/>
                  </a:lnTo>
                  <a:lnTo>
                    <a:pt x="279" y="547"/>
                  </a:lnTo>
                  <a:lnTo>
                    <a:pt x="304" y="523"/>
                  </a:lnTo>
                  <a:lnTo>
                    <a:pt x="126" y="523"/>
                  </a:lnTo>
                  <a:lnTo>
                    <a:pt x="22" y="419"/>
                  </a:lnTo>
                  <a:lnTo>
                    <a:pt x="22" y="302"/>
                  </a:lnTo>
                  <a:lnTo>
                    <a:pt x="120" y="302"/>
                  </a:lnTo>
                  <a:lnTo>
                    <a:pt x="295" y="131"/>
                  </a:lnTo>
                  <a:lnTo>
                    <a:pt x="262" y="113"/>
                  </a:lnTo>
                  <a:lnTo>
                    <a:pt x="231" y="101"/>
                  </a:lnTo>
                  <a:lnTo>
                    <a:pt x="203" y="94"/>
                  </a:lnTo>
                  <a:lnTo>
                    <a:pt x="178" y="90"/>
                  </a:lnTo>
                  <a:close/>
                  <a:moveTo>
                    <a:pt x="417" y="253"/>
                  </a:moveTo>
                  <a:lnTo>
                    <a:pt x="243" y="426"/>
                  </a:lnTo>
                  <a:lnTo>
                    <a:pt x="243" y="523"/>
                  </a:lnTo>
                  <a:lnTo>
                    <a:pt x="304" y="523"/>
                  </a:lnTo>
                  <a:lnTo>
                    <a:pt x="452" y="376"/>
                  </a:lnTo>
                  <a:lnTo>
                    <a:pt x="449" y="348"/>
                  </a:lnTo>
                  <a:lnTo>
                    <a:pt x="443" y="319"/>
                  </a:lnTo>
                  <a:lnTo>
                    <a:pt x="433" y="287"/>
                  </a:lnTo>
                  <a:lnTo>
                    <a:pt x="417" y="253"/>
                  </a:lnTo>
                  <a:close/>
                  <a:moveTo>
                    <a:pt x="323" y="147"/>
                  </a:moveTo>
                  <a:lnTo>
                    <a:pt x="145" y="327"/>
                  </a:lnTo>
                  <a:lnTo>
                    <a:pt x="145" y="400"/>
                  </a:lnTo>
                  <a:lnTo>
                    <a:pt x="222" y="400"/>
                  </a:lnTo>
                  <a:lnTo>
                    <a:pt x="399" y="222"/>
                  </a:lnTo>
                  <a:lnTo>
                    <a:pt x="391" y="211"/>
                  </a:lnTo>
                  <a:lnTo>
                    <a:pt x="383" y="202"/>
                  </a:lnTo>
                  <a:lnTo>
                    <a:pt x="374" y="193"/>
                  </a:lnTo>
                  <a:lnTo>
                    <a:pt x="363" y="183"/>
                  </a:lnTo>
                  <a:lnTo>
                    <a:pt x="353" y="173"/>
                  </a:lnTo>
                  <a:lnTo>
                    <a:pt x="343" y="163"/>
                  </a:lnTo>
                  <a:lnTo>
                    <a:pt x="334" y="155"/>
                  </a:lnTo>
                  <a:lnTo>
                    <a:pt x="323" y="147"/>
                  </a:lnTo>
                  <a:close/>
                  <a:moveTo>
                    <a:pt x="317" y="0"/>
                  </a:moveTo>
                  <a:lnTo>
                    <a:pt x="278" y="8"/>
                  </a:lnTo>
                  <a:lnTo>
                    <a:pt x="245" y="28"/>
                  </a:lnTo>
                  <a:lnTo>
                    <a:pt x="221" y="47"/>
                  </a:lnTo>
                  <a:lnTo>
                    <a:pt x="212" y="56"/>
                  </a:lnTo>
                  <a:lnTo>
                    <a:pt x="251" y="64"/>
                  </a:lnTo>
                  <a:lnTo>
                    <a:pt x="296" y="80"/>
                  </a:lnTo>
                  <a:lnTo>
                    <a:pt x="346" y="108"/>
                  </a:lnTo>
                  <a:lnTo>
                    <a:pt x="397" y="149"/>
                  </a:lnTo>
                  <a:lnTo>
                    <a:pt x="439" y="200"/>
                  </a:lnTo>
                  <a:lnTo>
                    <a:pt x="466" y="252"/>
                  </a:lnTo>
                  <a:lnTo>
                    <a:pt x="480" y="300"/>
                  </a:lnTo>
                  <a:lnTo>
                    <a:pt x="485" y="342"/>
                  </a:lnTo>
                  <a:lnTo>
                    <a:pt x="519" y="310"/>
                  </a:lnTo>
                  <a:lnTo>
                    <a:pt x="537" y="288"/>
                  </a:lnTo>
                  <a:lnTo>
                    <a:pt x="544" y="264"/>
                  </a:lnTo>
                  <a:lnTo>
                    <a:pt x="547" y="227"/>
                  </a:lnTo>
                  <a:lnTo>
                    <a:pt x="545" y="195"/>
                  </a:lnTo>
                  <a:lnTo>
                    <a:pt x="534" y="162"/>
                  </a:lnTo>
                  <a:lnTo>
                    <a:pt x="512" y="125"/>
                  </a:lnTo>
                  <a:lnTo>
                    <a:pt x="475" y="82"/>
                  </a:lnTo>
                  <a:lnTo>
                    <a:pt x="430" y="43"/>
                  </a:lnTo>
                  <a:lnTo>
                    <a:pt x="387" y="18"/>
                  </a:lnTo>
                  <a:lnTo>
                    <a:pt x="348" y="4"/>
                  </a:lnTo>
                  <a:lnTo>
                    <a:pt x="317" y="0"/>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8" name="Group 26"/>
          <p:cNvGrpSpPr>
            <a:grpSpLocks/>
          </p:cNvGrpSpPr>
          <p:nvPr/>
        </p:nvGrpSpPr>
        <p:grpSpPr bwMode="auto">
          <a:xfrm>
            <a:off x="476211" y="5715017"/>
            <a:ext cx="1056117" cy="791021"/>
            <a:chOff x="4058" y="186"/>
            <a:chExt cx="1474" cy="1474"/>
          </a:xfrm>
        </p:grpSpPr>
        <p:sp>
          <p:nvSpPr>
            <p:cNvPr id="2075" name="Freeform 27"/>
            <p:cNvSpPr>
              <a:spLocks/>
            </p:cNvSpPr>
            <p:nvPr/>
          </p:nvSpPr>
          <p:spPr bwMode="auto">
            <a:xfrm>
              <a:off x="4058" y="185"/>
              <a:ext cx="1474" cy="1474"/>
            </a:xfrm>
            <a:custGeom>
              <a:avLst/>
              <a:gdLst/>
              <a:ahLst/>
              <a:cxnLst>
                <a:cxn ang="0">
                  <a:pos x="1469" y="0"/>
                </a:cxn>
                <a:cxn ang="0">
                  <a:pos x="5" y="0"/>
                </a:cxn>
                <a:cxn ang="0">
                  <a:pos x="0" y="5"/>
                </a:cxn>
                <a:cxn ang="0">
                  <a:pos x="0" y="1469"/>
                </a:cxn>
                <a:cxn ang="0">
                  <a:pos x="5" y="1474"/>
                </a:cxn>
                <a:cxn ang="0">
                  <a:pos x="1469" y="1474"/>
                </a:cxn>
                <a:cxn ang="0">
                  <a:pos x="1474" y="1469"/>
                </a:cxn>
                <a:cxn ang="0">
                  <a:pos x="1474" y="11"/>
                </a:cxn>
                <a:cxn ang="0">
                  <a:pos x="1474" y="5"/>
                </a:cxn>
                <a:cxn ang="0">
                  <a:pos x="1469" y="0"/>
                </a:cxn>
              </a:cxnLst>
              <a:rect l="0" t="0" r="r" b="b"/>
              <a:pathLst>
                <a:path w="1474" h="1474">
                  <a:moveTo>
                    <a:pt x="1469" y="0"/>
                  </a:moveTo>
                  <a:lnTo>
                    <a:pt x="5" y="0"/>
                  </a:lnTo>
                  <a:lnTo>
                    <a:pt x="0" y="5"/>
                  </a:lnTo>
                  <a:lnTo>
                    <a:pt x="0" y="1469"/>
                  </a:lnTo>
                  <a:lnTo>
                    <a:pt x="5" y="1474"/>
                  </a:lnTo>
                  <a:lnTo>
                    <a:pt x="1469" y="1474"/>
                  </a:lnTo>
                  <a:lnTo>
                    <a:pt x="1474" y="1469"/>
                  </a:lnTo>
                  <a:lnTo>
                    <a:pt x="1474" y="11"/>
                  </a:lnTo>
                  <a:lnTo>
                    <a:pt x="1474" y="5"/>
                  </a:lnTo>
                  <a:lnTo>
                    <a:pt x="1469" y="0"/>
                  </a:lnTo>
                  <a:close/>
                </a:path>
              </a:pathLst>
            </a:custGeom>
            <a:solidFill>
              <a:srgbClr val="98D8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76" name="Freeform 28"/>
            <p:cNvSpPr>
              <a:spLocks/>
            </p:cNvSpPr>
            <p:nvPr/>
          </p:nvSpPr>
          <p:spPr bwMode="auto">
            <a:xfrm>
              <a:off x="4439" y="659"/>
              <a:ext cx="446" cy="384"/>
            </a:xfrm>
            <a:custGeom>
              <a:avLst/>
              <a:gdLst/>
              <a:ahLst/>
              <a:cxnLst>
                <a:cxn ang="0">
                  <a:pos x="158" y="0"/>
                </a:cxn>
                <a:cxn ang="0">
                  <a:pos x="158" y="98"/>
                </a:cxn>
                <a:cxn ang="0">
                  <a:pos x="0" y="98"/>
                </a:cxn>
                <a:cxn ang="0">
                  <a:pos x="0" y="298"/>
                </a:cxn>
                <a:cxn ang="0">
                  <a:pos x="158" y="298"/>
                </a:cxn>
                <a:cxn ang="0">
                  <a:pos x="158" y="384"/>
                </a:cxn>
                <a:cxn ang="0">
                  <a:pos x="446" y="192"/>
                </a:cxn>
                <a:cxn ang="0">
                  <a:pos x="158" y="0"/>
                </a:cxn>
              </a:cxnLst>
              <a:rect l="0" t="0" r="r" b="b"/>
              <a:pathLst>
                <a:path w="446" h="384">
                  <a:moveTo>
                    <a:pt x="158" y="0"/>
                  </a:moveTo>
                  <a:lnTo>
                    <a:pt x="158" y="98"/>
                  </a:lnTo>
                  <a:lnTo>
                    <a:pt x="0" y="98"/>
                  </a:lnTo>
                  <a:lnTo>
                    <a:pt x="0" y="298"/>
                  </a:lnTo>
                  <a:lnTo>
                    <a:pt x="158" y="298"/>
                  </a:lnTo>
                  <a:lnTo>
                    <a:pt x="158" y="384"/>
                  </a:lnTo>
                  <a:lnTo>
                    <a:pt x="446" y="192"/>
                  </a:lnTo>
                  <a:lnTo>
                    <a:pt x="158" y="0"/>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77" name="Freeform 29"/>
            <p:cNvSpPr>
              <a:spLocks/>
            </p:cNvSpPr>
            <p:nvPr/>
          </p:nvSpPr>
          <p:spPr bwMode="auto">
            <a:xfrm>
              <a:off x="4646" y="897"/>
              <a:ext cx="445" cy="391"/>
            </a:xfrm>
            <a:custGeom>
              <a:avLst/>
              <a:gdLst/>
              <a:ahLst/>
              <a:cxnLst>
                <a:cxn ang="0">
                  <a:pos x="287" y="391"/>
                </a:cxn>
                <a:cxn ang="0">
                  <a:pos x="0" y="192"/>
                </a:cxn>
                <a:cxn ang="0">
                  <a:pos x="287" y="0"/>
                </a:cxn>
                <a:cxn ang="0">
                  <a:pos x="287" y="91"/>
                </a:cxn>
                <a:cxn ang="0">
                  <a:pos x="445" y="91"/>
                </a:cxn>
                <a:cxn ang="0">
                  <a:pos x="445" y="302"/>
                </a:cxn>
                <a:cxn ang="0">
                  <a:pos x="287" y="302"/>
                </a:cxn>
                <a:cxn ang="0">
                  <a:pos x="287" y="391"/>
                </a:cxn>
              </a:cxnLst>
              <a:rect l="0" t="0" r="r" b="b"/>
              <a:pathLst>
                <a:path w="445" h="391">
                  <a:moveTo>
                    <a:pt x="287" y="391"/>
                  </a:moveTo>
                  <a:lnTo>
                    <a:pt x="0" y="192"/>
                  </a:lnTo>
                  <a:lnTo>
                    <a:pt x="287" y="0"/>
                  </a:lnTo>
                  <a:lnTo>
                    <a:pt x="287" y="91"/>
                  </a:lnTo>
                  <a:lnTo>
                    <a:pt x="445" y="91"/>
                  </a:lnTo>
                  <a:lnTo>
                    <a:pt x="445" y="302"/>
                  </a:lnTo>
                  <a:lnTo>
                    <a:pt x="287" y="302"/>
                  </a:lnTo>
                  <a:lnTo>
                    <a:pt x="287" y="391"/>
                  </a:lnTo>
                  <a:close/>
                </a:path>
              </a:pathLst>
            </a:custGeom>
            <a:noFill/>
            <a:ln w="19050">
              <a:solidFill>
                <a:srgbClr val="231F20"/>
              </a:solidFill>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11" name="Group 34"/>
          <p:cNvGrpSpPr>
            <a:grpSpLocks/>
          </p:cNvGrpSpPr>
          <p:nvPr/>
        </p:nvGrpSpPr>
        <p:grpSpPr bwMode="auto">
          <a:xfrm>
            <a:off x="1415480" y="4005064"/>
            <a:ext cx="971549" cy="744537"/>
            <a:chOff x="2273" y="2187"/>
            <a:chExt cx="1475" cy="1474"/>
          </a:xfrm>
        </p:grpSpPr>
        <p:sp>
          <p:nvSpPr>
            <p:cNvPr id="2083" name="Freeform 35"/>
            <p:cNvSpPr>
              <a:spLocks/>
            </p:cNvSpPr>
            <p:nvPr/>
          </p:nvSpPr>
          <p:spPr bwMode="auto">
            <a:xfrm>
              <a:off x="2273" y="2186"/>
              <a:ext cx="1475" cy="1474"/>
            </a:xfrm>
            <a:custGeom>
              <a:avLst/>
              <a:gdLst/>
              <a:ahLst/>
              <a:cxnLst>
                <a:cxn ang="0">
                  <a:pos x="1469" y="0"/>
                </a:cxn>
                <a:cxn ang="0">
                  <a:pos x="5" y="0"/>
                </a:cxn>
                <a:cxn ang="0">
                  <a:pos x="0" y="5"/>
                </a:cxn>
                <a:cxn ang="0">
                  <a:pos x="0" y="1469"/>
                </a:cxn>
                <a:cxn ang="0">
                  <a:pos x="5" y="1474"/>
                </a:cxn>
                <a:cxn ang="0">
                  <a:pos x="1469" y="1474"/>
                </a:cxn>
                <a:cxn ang="0">
                  <a:pos x="1474" y="1469"/>
                </a:cxn>
                <a:cxn ang="0">
                  <a:pos x="1474" y="11"/>
                </a:cxn>
                <a:cxn ang="0">
                  <a:pos x="1474" y="5"/>
                </a:cxn>
                <a:cxn ang="0">
                  <a:pos x="1469" y="0"/>
                </a:cxn>
              </a:cxnLst>
              <a:rect l="0" t="0" r="r" b="b"/>
              <a:pathLst>
                <a:path w="1475" h="1474">
                  <a:moveTo>
                    <a:pt x="1469" y="0"/>
                  </a:moveTo>
                  <a:lnTo>
                    <a:pt x="5" y="0"/>
                  </a:lnTo>
                  <a:lnTo>
                    <a:pt x="0" y="5"/>
                  </a:lnTo>
                  <a:lnTo>
                    <a:pt x="0" y="1469"/>
                  </a:lnTo>
                  <a:lnTo>
                    <a:pt x="5" y="1474"/>
                  </a:lnTo>
                  <a:lnTo>
                    <a:pt x="1469" y="1474"/>
                  </a:lnTo>
                  <a:lnTo>
                    <a:pt x="1474" y="1469"/>
                  </a:lnTo>
                  <a:lnTo>
                    <a:pt x="1474" y="11"/>
                  </a:lnTo>
                  <a:lnTo>
                    <a:pt x="1474" y="5"/>
                  </a:lnTo>
                  <a:lnTo>
                    <a:pt x="1469" y="0"/>
                  </a:lnTo>
                  <a:close/>
                </a:path>
              </a:pathLst>
            </a:custGeom>
            <a:solidFill>
              <a:srgbClr val="98D8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84" name="Freeform 36"/>
            <p:cNvSpPr>
              <a:spLocks/>
            </p:cNvSpPr>
            <p:nvPr/>
          </p:nvSpPr>
          <p:spPr bwMode="auto">
            <a:xfrm>
              <a:off x="2917" y="2995"/>
              <a:ext cx="438" cy="219"/>
            </a:xfrm>
            <a:custGeom>
              <a:avLst/>
              <a:gdLst/>
              <a:ahLst/>
              <a:cxnLst>
                <a:cxn ang="0">
                  <a:pos x="0" y="206"/>
                </a:cxn>
                <a:cxn ang="0">
                  <a:pos x="0" y="210"/>
                </a:cxn>
                <a:cxn ang="0">
                  <a:pos x="0" y="219"/>
                </a:cxn>
                <a:cxn ang="0">
                  <a:pos x="437" y="219"/>
                </a:cxn>
                <a:cxn ang="0">
                  <a:pos x="437" y="214"/>
                </a:cxn>
                <a:cxn ang="0">
                  <a:pos x="437" y="210"/>
                </a:cxn>
                <a:cxn ang="0">
                  <a:pos x="437" y="206"/>
                </a:cxn>
                <a:cxn ang="0">
                  <a:pos x="428" y="139"/>
                </a:cxn>
                <a:cxn ang="0">
                  <a:pos x="400" y="83"/>
                </a:cxn>
                <a:cxn ang="0">
                  <a:pos x="355" y="39"/>
                </a:cxn>
                <a:cxn ang="0">
                  <a:pos x="295" y="10"/>
                </a:cxn>
                <a:cxn ang="0">
                  <a:pos x="219" y="0"/>
                </a:cxn>
                <a:cxn ang="0">
                  <a:pos x="139" y="10"/>
                </a:cxn>
                <a:cxn ang="0">
                  <a:pos x="78" y="39"/>
                </a:cxn>
                <a:cxn ang="0">
                  <a:pos x="34" y="83"/>
                </a:cxn>
                <a:cxn ang="0">
                  <a:pos x="8" y="139"/>
                </a:cxn>
                <a:cxn ang="0">
                  <a:pos x="0" y="206"/>
                </a:cxn>
              </a:cxnLst>
              <a:rect l="0" t="0" r="r" b="b"/>
              <a:pathLst>
                <a:path w="438" h="219">
                  <a:moveTo>
                    <a:pt x="0" y="206"/>
                  </a:moveTo>
                  <a:lnTo>
                    <a:pt x="0" y="210"/>
                  </a:lnTo>
                  <a:lnTo>
                    <a:pt x="0" y="219"/>
                  </a:lnTo>
                  <a:lnTo>
                    <a:pt x="437" y="219"/>
                  </a:lnTo>
                  <a:lnTo>
                    <a:pt x="437" y="214"/>
                  </a:lnTo>
                  <a:lnTo>
                    <a:pt x="437" y="210"/>
                  </a:lnTo>
                  <a:lnTo>
                    <a:pt x="437" y="206"/>
                  </a:lnTo>
                  <a:lnTo>
                    <a:pt x="428" y="139"/>
                  </a:lnTo>
                  <a:lnTo>
                    <a:pt x="400" y="83"/>
                  </a:lnTo>
                  <a:lnTo>
                    <a:pt x="355" y="39"/>
                  </a:lnTo>
                  <a:lnTo>
                    <a:pt x="295" y="10"/>
                  </a:lnTo>
                  <a:lnTo>
                    <a:pt x="219" y="0"/>
                  </a:lnTo>
                  <a:lnTo>
                    <a:pt x="139" y="10"/>
                  </a:lnTo>
                  <a:lnTo>
                    <a:pt x="78" y="39"/>
                  </a:lnTo>
                  <a:lnTo>
                    <a:pt x="34" y="83"/>
                  </a:lnTo>
                  <a:lnTo>
                    <a:pt x="8" y="139"/>
                  </a:lnTo>
                  <a:lnTo>
                    <a:pt x="0" y="206"/>
                  </a:lnTo>
                  <a:close/>
                </a:path>
              </a:pathLst>
            </a:custGeom>
            <a:noFill/>
            <a:ln w="19050">
              <a:solidFill>
                <a:srgbClr val="231F20"/>
              </a:solidFill>
              <a:round/>
              <a:headEnd/>
              <a:tailEnd/>
            </a:ln>
          </p:spPr>
          <p:txBody>
            <a:bodyPr vert="horz" wrap="square" lIns="91440" tIns="45720" rIns="91440" bIns="45720" numCol="1" anchor="t" anchorCtr="0" compatLnSpc="1">
              <a:prstTxWarp prst="textNoShape">
                <a:avLst/>
              </a:prstTxWarp>
            </a:bodyPr>
            <a:lstStyle/>
            <a:p>
              <a:endParaRPr lang="ru-RU"/>
            </a:p>
          </p:txBody>
        </p:sp>
        <p:pic>
          <p:nvPicPr>
            <p:cNvPr id="2085" name="Picture 37"/>
            <p:cNvPicPr>
              <a:picLocks noChangeAspect="1" noChangeArrowheads="1"/>
            </p:cNvPicPr>
            <p:nvPr/>
          </p:nvPicPr>
          <p:blipFill>
            <a:blip r:embed="rId6" cstate="print"/>
            <a:srcRect/>
            <a:stretch>
              <a:fillRect/>
            </a:stretch>
          </p:blipFill>
          <p:spPr bwMode="auto">
            <a:xfrm>
              <a:off x="2674" y="2637"/>
              <a:ext cx="587" cy="479"/>
            </a:xfrm>
            <a:prstGeom prst="rect">
              <a:avLst/>
            </a:prstGeom>
            <a:noFill/>
          </p:spPr>
        </p:pic>
      </p:grpSp>
      <p:grpSp>
        <p:nvGrpSpPr>
          <p:cNvPr id="12" name="Group 42"/>
          <p:cNvGrpSpPr>
            <a:grpSpLocks/>
          </p:cNvGrpSpPr>
          <p:nvPr/>
        </p:nvGrpSpPr>
        <p:grpSpPr bwMode="auto">
          <a:xfrm>
            <a:off x="623393" y="2636912"/>
            <a:ext cx="936103" cy="720080"/>
            <a:chOff x="489" y="2187"/>
            <a:chExt cx="1474" cy="1474"/>
          </a:xfrm>
        </p:grpSpPr>
        <p:sp>
          <p:nvSpPr>
            <p:cNvPr id="2091" name="Freeform 43"/>
            <p:cNvSpPr>
              <a:spLocks/>
            </p:cNvSpPr>
            <p:nvPr/>
          </p:nvSpPr>
          <p:spPr bwMode="auto">
            <a:xfrm>
              <a:off x="488" y="2186"/>
              <a:ext cx="1474" cy="1474"/>
            </a:xfrm>
            <a:custGeom>
              <a:avLst/>
              <a:gdLst/>
              <a:ahLst/>
              <a:cxnLst>
                <a:cxn ang="0">
                  <a:pos x="1469" y="0"/>
                </a:cxn>
                <a:cxn ang="0">
                  <a:pos x="5" y="0"/>
                </a:cxn>
                <a:cxn ang="0">
                  <a:pos x="0" y="5"/>
                </a:cxn>
                <a:cxn ang="0">
                  <a:pos x="0" y="1469"/>
                </a:cxn>
                <a:cxn ang="0">
                  <a:pos x="5" y="1474"/>
                </a:cxn>
                <a:cxn ang="0">
                  <a:pos x="1469" y="1474"/>
                </a:cxn>
                <a:cxn ang="0">
                  <a:pos x="1474" y="1469"/>
                </a:cxn>
                <a:cxn ang="0">
                  <a:pos x="1474" y="11"/>
                </a:cxn>
                <a:cxn ang="0">
                  <a:pos x="1474" y="5"/>
                </a:cxn>
                <a:cxn ang="0">
                  <a:pos x="1469" y="0"/>
                </a:cxn>
              </a:cxnLst>
              <a:rect l="0" t="0" r="r" b="b"/>
              <a:pathLst>
                <a:path w="1474" h="1474">
                  <a:moveTo>
                    <a:pt x="1469" y="0"/>
                  </a:moveTo>
                  <a:lnTo>
                    <a:pt x="5" y="0"/>
                  </a:lnTo>
                  <a:lnTo>
                    <a:pt x="0" y="5"/>
                  </a:lnTo>
                  <a:lnTo>
                    <a:pt x="0" y="1469"/>
                  </a:lnTo>
                  <a:lnTo>
                    <a:pt x="5" y="1474"/>
                  </a:lnTo>
                  <a:lnTo>
                    <a:pt x="1469" y="1474"/>
                  </a:lnTo>
                  <a:lnTo>
                    <a:pt x="1474" y="1469"/>
                  </a:lnTo>
                  <a:lnTo>
                    <a:pt x="1474" y="11"/>
                  </a:lnTo>
                  <a:lnTo>
                    <a:pt x="1474" y="5"/>
                  </a:lnTo>
                  <a:lnTo>
                    <a:pt x="1469" y="0"/>
                  </a:lnTo>
                  <a:close/>
                </a:path>
              </a:pathLst>
            </a:custGeom>
            <a:solidFill>
              <a:srgbClr val="98D8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92" name="Freeform 44"/>
            <p:cNvSpPr>
              <a:spLocks/>
            </p:cNvSpPr>
            <p:nvPr/>
          </p:nvSpPr>
          <p:spPr bwMode="auto">
            <a:xfrm>
              <a:off x="951" y="2635"/>
              <a:ext cx="543" cy="576"/>
            </a:xfrm>
            <a:custGeom>
              <a:avLst/>
              <a:gdLst/>
              <a:ahLst/>
              <a:cxnLst>
                <a:cxn ang="0">
                  <a:pos x="254" y="0"/>
                </a:cxn>
                <a:cxn ang="0">
                  <a:pos x="178" y="10"/>
                </a:cxn>
                <a:cxn ang="0">
                  <a:pos x="109" y="39"/>
                </a:cxn>
                <a:cxn ang="0">
                  <a:pos x="51" y="84"/>
                </a:cxn>
                <a:cxn ang="0">
                  <a:pos x="6" y="143"/>
                </a:cxn>
                <a:cxn ang="0">
                  <a:pos x="0" y="156"/>
                </a:cxn>
                <a:cxn ang="0">
                  <a:pos x="0" y="163"/>
                </a:cxn>
                <a:cxn ang="0">
                  <a:pos x="3" y="177"/>
                </a:cxn>
                <a:cxn ang="0">
                  <a:pos x="10" y="188"/>
                </a:cxn>
                <a:cxn ang="0">
                  <a:pos x="22" y="195"/>
                </a:cxn>
                <a:cxn ang="0">
                  <a:pos x="35" y="198"/>
                </a:cxn>
                <a:cxn ang="0">
                  <a:pos x="46" y="197"/>
                </a:cxn>
                <a:cxn ang="0">
                  <a:pos x="56" y="192"/>
                </a:cxn>
                <a:cxn ang="0">
                  <a:pos x="63" y="185"/>
                </a:cxn>
                <a:cxn ang="0">
                  <a:pos x="69" y="175"/>
                </a:cxn>
                <a:cxn ang="0">
                  <a:pos x="103" y="132"/>
                </a:cxn>
                <a:cxn ang="0">
                  <a:pos x="146" y="99"/>
                </a:cxn>
                <a:cxn ang="0">
                  <a:pos x="197" y="78"/>
                </a:cxn>
                <a:cxn ang="0">
                  <a:pos x="254" y="70"/>
                </a:cxn>
                <a:cxn ang="0">
                  <a:pos x="323" y="81"/>
                </a:cxn>
                <a:cxn ang="0">
                  <a:pos x="383" y="112"/>
                </a:cxn>
                <a:cxn ang="0">
                  <a:pos x="430" y="159"/>
                </a:cxn>
                <a:cxn ang="0">
                  <a:pos x="461" y="219"/>
                </a:cxn>
                <a:cxn ang="0">
                  <a:pos x="472" y="288"/>
                </a:cxn>
                <a:cxn ang="0">
                  <a:pos x="461" y="357"/>
                </a:cxn>
                <a:cxn ang="0">
                  <a:pos x="430" y="416"/>
                </a:cxn>
                <a:cxn ang="0">
                  <a:pos x="383" y="464"/>
                </a:cxn>
                <a:cxn ang="0">
                  <a:pos x="323" y="494"/>
                </a:cxn>
                <a:cxn ang="0">
                  <a:pos x="254" y="506"/>
                </a:cxn>
                <a:cxn ang="0">
                  <a:pos x="197" y="498"/>
                </a:cxn>
                <a:cxn ang="0">
                  <a:pos x="146" y="476"/>
                </a:cxn>
                <a:cxn ang="0">
                  <a:pos x="102" y="443"/>
                </a:cxn>
                <a:cxn ang="0">
                  <a:pos x="68" y="400"/>
                </a:cxn>
                <a:cxn ang="0">
                  <a:pos x="62" y="387"/>
                </a:cxn>
                <a:cxn ang="0">
                  <a:pos x="50" y="378"/>
                </a:cxn>
                <a:cxn ang="0">
                  <a:pos x="0" y="414"/>
                </a:cxn>
                <a:cxn ang="0">
                  <a:pos x="0" y="421"/>
                </a:cxn>
                <a:cxn ang="0">
                  <a:pos x="52" y="492"/>
                </a:cxn>
                <a:cxn ang="0">
                  <a:pos x="110" y="537"/>
                </a:cxn>
                <a:cxn ang="0">
                  <a:pos x="178" y="566"/>
                </a:cxn>
                <a:cxn ang="0">
                  <a:pos x="254" y="576"/>
                </a:cxn>
                <a:cxn ang="0">
                  <a:pos x="331" y="566"/>
                </a:cxn>
                <a:cxn ang="0">
                  <a:pos x="400" y="537"/>
                </a:cxn>
                <a:cxn ang="0">
                  <a:pos x="458" y="492"/>
                </a:cxn>
                <a:cxn ang="0">
                  <a:pos x="503" y="433"/>
                </a:cxn>
                <a:cxn ang="0">
                  <a:pos x="532" y="364"/>
                </a:cxn>
                <a:cxn ang="0">
                  <a:pos x="542" y="288"/>
                </a:cxn>
                <a:cxn ang="0">
                  <a:pos x="532" y="211"/>
                </a:cxn>
                <a:cxn ang="0">
                  <a:pos x="503" y="143"/>
                </a:cxn>
                <a:cxn ang="0">
                  <a:pos x="458" y="84"/>
                </a:cxn>
                <a:cxn ang="0">
                  <a:pos x="400" y="39"/>
                </a:cxn>
                <a:cxn ang="0">
                  <a:pos x="331" y="10"/>
                </a:cxn>
                <a:cxn ang="0">
                  <a:pos x="254" y="0"/>
                </a:cxn>
              </a:cxnLst>
              <a:rect l="0" t="0" r="r" b="b"/>
              <a:pathLst>
                <a:path w="543" h="576">
                  <a:moveTo>
                    <a:pt x="254" y="0"/>
                  </a:moveTo>
                  <a:lnTo>
                    <a:pt x="178" y="10"/>
                  </a:lnTo>
                  <a:lnTo>
                    <a:pt x="109" y="39"/>
                  </a:lnTo>
                  <a:lnTo>
                    <a:pt x="51" y="84"/>
                  </a:lnTo>
                  <a:lnTo>
                    <a:pt x="6" y="143"/>
                  </a:lnTo>
                  <a:lnTo>
                    <a:pt x="0" y="156"/>
                  </a:lnTo>
                  <a:lnTo>
                    <a:pt x="0" y="163"/>
                  </a:lnTo>
                  <a:lnTo>
                    <a:pt x="3" y="177"/>
                  </a:lnTo>
                  <a:lnTo>
                    <a:pt x="10" y="188"/>
                  </a:lnTo>
                  <a:lnTo>
                    <a:pt x="22" y="195"/>
                  </a:lnTo>
                  <a:lnTo>
                    <a:pt x="35" y="198"/>
                  </a:lnTo>
                  <a:lnTo>
                    <a:pt x="46" y="197"/>
                  </a:lnTo>
                  <a:lnTo>
                    <a:pt x="56" y="192"/>
                  </a:lnTo>
                  <a:lnTo>
                    <a:pt x="63" y="185"/>
                  </a:lnTo>
                  <a:lnTo>
                    <a:pt x="69" y="175"/>
                  </a:lnTo>
                  <a:lnTo>
                    <a:pt x="103" y="132"/>
                  </a:lnTo>
                  <a:lnTo>
                    <a:pt x="146" y="99"/>
                  </a:lnTo>
                  <a:lnTo>
                    <a:pt x="197" y="78"/>
                  </a:lnTo>
                  <a:lnTo>
                    <a:pt x="254" y="70"/>
                  </a:lnTo>
                  <a:lnTo>
                    <a:pt x="323" y="81"/>
                  </a:lnTo>
                  <a:lnTo>
                    <a:pt x="383" y="112"/>
                  </a:lnTo>
                  <a:lnTo>
                    <a:pt x="430" y="159"/>
                  </a:lnTo>
                  <a:lnTo>
                    <a:pt x="461" y="219"/>
                  </a:lnTo>
                  <a:lnTo>
                    <a:pt x="472" y="288"/>
                  </a:lnTo>
                  <a:lnTo>
                    <a:pt x="461" y="357"/>
                  </a:lnTo>
                  <a:lnTo>
                    <a:pt x="430" y="416"/>
                  </a:lnTo>
                  <a:lnTo>
                    <a:pt x="383" y="464"/>
                  </a:lnTo>
                  <a:lnTo>
                    <a:pt x="323" y="494"/>
                  </a:lnTo>
                  <a:lnTo>
                    <a:pt x="254" y="506"/>
                  </a:lnTo>
                  <a:lnTo>
                    <a:pt x="197" y="498"/>
                  </a:lnTo>
                  <a:lnTo>
                    <a:pt x="146" y="476"/>
                  </a:lnTo>
                  <a:lnTo>
                    <a:pt x="102" y="443"/>
                  </a:lnTo>
                  <a:lnTo>
                    <a:pt x="68" y="400"/>
                  </a:lnTo>
                  <a:lnTo>
                    <a:pt x="62" y="387"/>
                  </a:lnTo>
                  <a:lnTo>
                    <a:pt x="50" y="378"/>
                  </a:lnTo>
                  <a:lnTo>
                    <a:pt x="0" y="414"/>
                  </a:lnTo>
                  <a:lnTo>
                    <a:pt x="0" y="421"/>
                  </a:lnTo>
                  <a:lnTo>
                    <a:pt x="52" y="492"/>
                  </a:lnTo>
                  <a:lnTo>
                    <a:pt x="110" y="537"/>
                  </a:lnTo>
                  <a:lnTo>
                    <a:pt x="178" y="566"/>
                  </a:lnTo>
                  <a:lnTo>
                    <a:pt x="254" y="576"/>
                  </a:lnTo>
                  <a:lnTo>
                    <a:pt x="331" y="566"/>
                  </a:lnTo>
                  <a:lnTo>
                    <a:pt x="400" y="537"/>
                  </a:lnTo>
                  <a:lnTo>
                    <a:pt x="458" y="492"/>
                  </a:lnTo>
                  <a:lnTo>
                    <a:pt x="503" y="433"/>
                  </a:lnTo>
                  <a:lnTo>
                    <a:pt x="532" y="364"/>
                  </a:lnTo>
                  <a:lnTo>
                    <a:pt x="542" y="288"/>
                  </a:lnTo>
                  <a:lnTo>
                    <a:pt x="532" y="211"/>
                  </a:lnTo>
                  <a:lnTo>
                    <a:pt x="503" y="143"/>
                  </a:lnTo>
                  <a:lnTo>
                    <a:pt x="458" y="84"/>
                  </a:lnTo>
                  <a:lnTo>
                    <a:pt x="400" y="39"/>
                  </a:lnTo>
                  <a:lnTo>
                    <a:pt x="331" y="10"/>
                  </a:lnTo>
                  <a:lnTo>
                    <a:pt x="254" y="0"/>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pic>
          <p:nvPicPr>
            <p:cNvPr id="2093" name="Picture 45"/>
            <p:cNvPicPr>
              <a:picLocks noChangeAspect="1" noChangeArrowheads="1"/>
            </p:cNvPicPr>
            <p:nvPr/>
          </p:nvPicPr>
          <p:blipFill>
            <a:blip r:embed="rId7" cstate="print"/>
            <a:srcRect/>
            <a:stretch>
              <a:fillRect/>
            </a:stretch>
          </p:blipFill>
          <p:spPr bwMode="auto">
            <a:xfrm>
              <a:off x="930" y="2954"/>
              <a:ext cx="123" cy="142"/>
            </a:xfrm>
            <a:prstGeom prst="rect">
              <a:avLst/>
            </a:prstGeom>
            <a:noFill/>
          </p:spPr>
        </p:pic>
        <p:pic>
          <p:nvPicPr>
            <p:cNvPr id="2094" name="Picture 46"/>
            <p:cNvPicPr>
              <a:picLocks noChangeAspect="1" noChangeArrowheads="1"/>
            </p:cNvPicPr>
            <p:nvPr/>
          </p:nvPicPr>
          <p:blipFill>
            <a:blip r:embed="rId8" cstate="print"/>
            <a:srcRect/>
            <a:stretch>
              <a:fillRect/>
            </a:stretch>
          </p:blipFill>
          <p:spPr bwMode="auto">
            <a:xfrm>
              <a:off x="1148" y="2829"/>
              <a:ext cx="165" cy="190"/>
            </a:xfrm>
            <a:prstGeom prst="rect">
              <a:avLst/>
            </a:prstGeom>
            <a:noFill/>
          </p:spPr>
        </p:pic>
      </p:grpSp>
      <p:grpSp>
        <p:nvGrpSpPr>
          <p:cNvPr id="13" name="Group 47"/>
          <p:cNvGrpSpPr>
            <a:grpSpLocks/>
          </p:cNvGrpSpPr>
          <p:nvPr/>
        </p:nvGrpSpPr>
        <p:grpSpPr bwMode="auto">
          <a:xfrm>
            <a:off x="10953784" y="2786058"/>
            <a:ext cx="1047749" cy="785812"/>
            <a:chOff x="489" y="431"/>
            <a:chExt cx="1474" cy="1474"/>
          </a:xfrm>
        </p:grpSpPr>
        <p:sp>
          <p:nvSpPr>
            <p:cNvPr id="2096" name="Freeform 48"/>
            <p:cNvSpPr>
              <a:spLocks/>
            </p:cNvSpPr>
            <p:nvPr/>
          </p:nvSpPr>
          <p:spPr bwMode="auto">
            <a:xfrm>
              <a:off x="488" y="430"/>
              <a:ext cx="1474" cy="1474"/>
            </a:xfrm>
            <a:custGeom>
              <a:avLst/>
              <a:gdLst/>
              <a:ahLst/>
              <a:cxnLst>
                <a:cxn ang="0">
                  <a:pos x="1469" y="0"/>
                </a:cxn>
                <a:cxn ang="0">
                  <a:pos x="5" y="0"/>
                </a:cxn>
                <a:cxn ang="0">
                  <a:pos x="0" y="5"/>
                </a:cxn>
                <a:cxn ang="0">
                  <a:pos x="0" y="1469"/>
                </a:cxn>
                <a:cxn ang="0">
                  <a:pos x="5" y="1474"/>
                </a:cxn>
                <a:cxn ang="0">
                  <a:pos x="1469" y="1474"/>
                </a:cxn>
                <a:cxn ang="0">
                  <a:pos x="1474" y="1469"/>
                </a:cxn>
                <a:cxn ang="0">
                  <a:pos x="1474" y="11"/>
                </a:cxn>
                <a:cxn ang="0">
                  <a:pos x="1474" y="5"/>
                </a:cxn>
                <a:cxn ang="0">
                  <a:pos x="1469" y="0"/>
                </a:cxn>
              </a:cxnLst>
              <a:rect l="0" t="0" r="r" b="b"/>
              <a:pathLst>
                <a:path w="1474" h="1474">
                  <a:moveTo>
                    <a:pt x="1469" y="0"/>
                  </a:moveTo>
                  <a:lnTo>
                    <a:pt x="5" y="0"/>
                  </a:lnTo>
                  <a:lnTo>
                    <a:pt x="0" y="5"/>
                  </a:lnTo>
                  <a:lnTo>
                    <a:pt x="0" y="1469"/>
                  </a:lnTo>
                  <a:lnTo>
                    <a:pt x="5" y="1474"/>
                  </a:lnTo>
                  <a:lnTo>
                    <a:pt x="1469" y="1474"/>
                  </a:lnTo>
                  <a:lnTo>
                    <a:pt x="1474" y="1469"/>
                  </a:lnTo>
                  <a:lnTo>
                    <a:pt x="1474" y="11"/>
                  </a:lnTo>
                  <a:lnTo>
                    <a:pt x="1474" y="5"/>
                  </a:lnTo>
                  <a:lnTo>
                    <a:pt x="1469" y="0"/>
                  </a:lnTo>
                  <a:close/>
                </a:path>
              </a:pathLst>
            </a:custGeom>
            <a:solidFill>
              <a:srgbClr val="98D8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097" name="AutoShape 49"/>
            <p:cNvSpPr>
              <a:spLocks/>
            </p:cNvSpPr>
            <p:nvPr/>
          </p:nvSpPr>
          <p:spPr bwMode="auto">
            <a:xfrm>
              <a:off x="809" y="712"/>
              <a:ext cx="807" cy="836"/>
            </a:xfrm>
            <a:custGeom>
              <a:avLst/>
              <a:gdLst/>
              <a:ahLst/>
              <a:cxnLst>
                <a:cxn ang="0">
                  <a:pos x="507" y="727"/>
                </a:cxn>
                <a:cxn ang="0">
                  <a:pos x="345" y="170"/>
                </a:cxn>
                <a:cxn ang="0">
                  <a:pos x="236" y="226"/>
                </a:cxn>
                <a:cxn ang="0">
                  <a:pos x="177" y="314"/>
                </a:cxn>
                <a:cxn ang="0">
                  <a:pos x="160" y="404"/>
                </a:cxn>
                <a:cxn ang="0">
                  <a:pos x="180" y="500"/>
                </a:cxn>
                <a:cxn ang="0">
                  <a:pos x="239" y="594"/>
                </a:cxn>
                <a:cxn ang="0">
                  <a:pos x="271" y="666"/>
                </a:cxn>
                <a:cxn ang="0">
                  <a:pos x="512" y="656"/>
                </a:cxn>
                <a:cxn ang="0">
                  <a:pos x="605" y="532"/>
                </a:cxn>
                <a:cxn ang="0">
                  <a:pos x="301" y="484"/>
                </a:cxn>
                <a:cxn ang="0">
                  <a:pos x="314" y="448"/>
                </a:cxn>
                <a:cxn ang="0">
                  <a:pos x="281" y="426"/>
                </a:cxn>
                <a:cxn ang="0">
                  <a:pos x="310" y="372"/>
                </a:cxn>
                <a:cxn ang="0">
                  <a:pos x="302" y="334"/>
                </a:cxn>
                <a:cxn ang="0">
                  <a:pos x="380" y="300"/>
                </a:cxn>
                <a:cxn ang="0">
                  <a:pos x="605" y="274"/>
                </a:cxn>
                <a:cxn ang="0">
                  <a:pos x="501" y="188"/>
                </a:cxn>
                <a:cxn ang="0">
                  <a:pos x="503" y="664"/>
                </a:cxn>
                <a:cxn ang="0">
                  <a:pos x="425" y="502"/>
                </a:cxn>
                <a:cxn ang="0">
                  <a:pos x="468" y="512"/>
                </a:cxn>
                <a:cxn ang="0">
                  <a:pos x="504" y="328"/>
                </a:cxn>
                <a:cxn ang="0">
                  <a:pos x="491" y="364"/>
                </a:cxn>
                <a:cxn ang="0">
                  <a:pos x="526" y="388"/>
                </a:cxn>
                <a:cxn ang="0">
                  <a:pos x="494" y="442"/>
                </a:cxn>
                <a:cxn ang="0">
                  <a:pos x="499" y="488"/>
                </a:cxn>
                <a:cxn ang="0">
                  <a:pos x="633" y="472"/>
                </a:cxn>
                <a:cxn ang="0">
                  <a:pos x="642" y="386"/>
                </a:cxn>
                <a:cxn ang="0">
                  <a:pos x="623" y="306"/>
                </a:cxn>
                <a:cxn ang="0">
                  <a:pos x="366" y="496"/>
                </a:cxn>
                <a:cxn ang="0">
                  <a:pos x="368" y="346"/>
                </a:cxn>
                <a:cxn ang="0">
                  <a:pos x="334" y="406"/>
                </a:cxn>
                <a:cxn ang="0">
                  <a:pos x="389" y="472"/>
                </a:cxn>
                <a:cxn ang="0">
                  <a:pos x="463" y="440"/>
                </a:cxn>
                <a:cxn ang="0">
                  <a:pos x="451" y="356"/>
                </a:cxn>
                <a:cxn ang="0">
                  <a:pos x="718" y="366"/>
                </a:cxn>
                <a:cxn ang="0">
                  <a:pos x="787" y="416"/>
                </a:cxn>
                <a:cxn ang="0">
                  <a:pos x="802" y="374"/>
                </a:cxn>
                <a:cxn ang="0">
                  <a:pos x="2" y="392"/>
                </a:cxn>
                <a:cxn ang="0">
                  <a:pos x="110" y="396"/>
                </a:cxn>
                <a:cxn ang="0">
                  <a:pos x="13" y="352"/>
                </a:cxn>
                <a:cxn ang="0">
                  <a:pos x="431" y="284"/>
                </a:cxn>
                <a:cxn ang="0">
                  <a:pos x="468" y="308"/>
                </a:cxn>
                <a:cxn ang="0">
                  <a:pos x="336" y="300"/>
                </a:cxn>
                <a:cxn ang="0">
                  <a:pos x="376" y="310"/>
                </a:cxn>
                <a:cxn ang="0">
                  <a:pos x="674" y="120"/>
                </a:cxn>
                <a:cxn ang="0">
                  <a:pos x="663" y="212"/>
                </a:cxn>
                <a:cxn ang="0">
                  <a:pos x="717" y="120"/>
                </a:cxn>
                <a:cxn ang="0">
                  <a:pos x="106" y="92"/>
                </a:cxn>
                <a:cxn ang="0">
                  <a:pos x="201" y="152"/>
                </a:cxn>
                <a:cxn ang="0">
                  <a:pos x="431" y="0"/>
                </a:cxn>
                <a:cxn ang="0">
                  <a:pos x="415" y="100"/>
                </a:cxn>
                <a:cxn ang="0">
                  <a:pos x="457" y="108"/>
                </a:cxn>
                <a:cxn ang="0">
                  <a:pos x="472" y="24"/>
                </a:cxn>
                <a:cxn ang="0">
                  <a:pos x="487" y="784"/>
                </a:cxn>
                <a:cxn ang="0">
                  <a:pos x="419" y="832"/>
                </a:cxn>
                <a:cxn ang="0">
                  <a:pos x="487" y="784"/>
                </a:cxn>
              </a:cxnLst>
              <a:rect l="0" t="0" r="r" b="b"/>
              <a:pathLst>
                <a:path w="807" h="836">
                  <a:moveTo>
                    <a:pt x="508" y="691"/>
                  </a:moveTo>
                  <a:lnTo>
                    <a:pt x="289" y="711"/>
                  </a:lnTo>
                  <a:lnTo>
                    <a:pt x="288" y="720"/>
                  </a:lnTo>
                  <a:lnTo>
                    <a:pt x="294" y="753"/>
                  </a:lnTo>
                  <a:lnTo>
                    <a:pt x="297" y="761"/>
                  </a:lnTo>
                  <a:lnTo>
                    <a:pt x="503" y="742"/>
                  </a:lnTo>
                  <a:lnTo>
                    <a:pt x="507" y="727"/>
                  </a:lnTo>
                  <a:lnTo>
                    <a:pt x="508" y="719"/>
                  </a:lnTo>
                  <a:lnTo>
                    <a:pt x="508" y="712"/>
                  </a:lnTo>
                  <a:lnTo>
                    <a:pt x="508" y="701"/>
                  </a:lnTo>
                  <a:lnTo>
                    <a:pt x="508" y="691"/>
                  </a:lnTo>
                  <a:close/>
                  <a:moveTo>
                    <a:pt x="417" y="166"/>
                  </a:moveTo>
                  <a:lnTo>
                    <a:pt x="373" y="166"/>
                  </a:lnTo>
                  <a:lnTo>
                    <a:pt x="345" y="170"/>
                  </a:lnTo>
                  <a:lnTo>
                    <a:pt x="331" y="174"/>
                  </a:lnTo>
                  <a:lnTo>
                    <a:pt x="316" y="178"/>
                  </a:lnTo>
                  <a:lnTo>
                    <a:pt x="299" y="184"/>
                  </a:lnTo>
                  <a:lnTo>
                    <a:pt x="282" y="194"/>
                  </a:lnTo>
                  <a:lnTo>
                    <a:pt x="266" y="202"/>
                  </a:lnTo>
                  <a:lnTo>
                    <a:pt x="251" y="214"/>
                  </a:lnTo>
                  <a:lnTo>
                    <a:pt x="236" y="226"/>
                  </a:lnTo>
                  <a:lnTo>
                    <a:pt x="223" y="240"/>
                  </a:lnTo>
                  <a:lnTo>
                    <a:pt x="211" y="254"/>
                  </a:lnTo>
                  <a:lnTo>
                    <a:pt x="200" y="270"/>
                  </a:lnTo>
                  <a:lnTo>
                    <a:pt x="198" y="270"/>
                  </a:lnTo>
                  <a:lnTo>
                    <a:pt x="191" y="284"/>
                  </a:lnTo>
                  <a:lnTo>
                    <a:pt x="184" y="300"/>
                  </a:lnTo>
                  <a:lnTo>
                    <a:pt x="177" y="314"/>
                  </a:lnTo>
                  <a:lnTo>
                    <a:pt x="172" y="330"/>
                  </a:lnTo>
                  <a:lnTo>
                    <a:pt x="168" y="344"/>
                  </a:lnTo>
                  <a:lnTo>
                    <a:pt x="165" y="358"/>
                  </a:lnTo>
                  <a:lnTo>
                    <a:pt x="162" y="372"/>
                  </a:lnTo>
                  <a:lnTo>
                    <a:pt x="161" y="388"/>
                  </a:lnTo>
                  <a:lnTo>
                    <a:pt x="161" y="396"/>
                  </a:lnTo>
                  <a:lnTo>
                    <a:pt x="160" y="404"/>
                  </a:lnTo>
                  <a:lnTo>
                    <a:pt x="161" y="416"/>
                  </a:lnTo>
                  <a:lnTo>
                    <a:pt x="162" y="430"/>
                  </a:lnTo>
                  <a:lnTo>
                    <a:pt x="164" y="444"/>
                  </a:lnTo>
                  <a:lnTo>
                    <a:pt x="167" y="460"/>
                  </a:lnTo>
                  <a:lnTo>
                    <a:pt x="171" y="472"/>
                  </a:lnTo>
                  <a:lnTo>
                    <a:pt x="175" y="486"/>
                  </a:lnTo>
                  <a:lnTo>
                    <a:pt x="180" y="500"/>
                  </a:lnTo>
                  <a:lnTo>
                    <a:pt x="186" y="512"/>
                  </a:lnTo>
                  <a:lnTo>
                    <a:pt x="192" y="526"/>
                  </a:lnTo>
                  <a:lnTo>
                    <a:pt x="198" y="536"/>
                  </a:lnTo>
                  <a:lnTo>
                    <a:pt x="206" y="548"/>
                  </a:lnTo>
                  <a:lnTo>
                    <a:pt x="226" y="578"/>
                  </a:lnTo>
                  <a:lnTo>
                    <a:pt x="233" y="586"/>
                  </a:lnTo>
                  <a:lnTo>
                    <a:pt x="239" y="594"/>
                  </a:lnTo>
                  <a:lnTo>
                    <a:pt x="245" y="602"/>
                  </a:lnTo>
                  <a:lnTo>
                    <a:pt x="250" y="612"/>
                  </a:lnTo>
                  <a:lnTo>
                    <a:pt x="255" y="620"/>
                  </a:lnTo>
                  <a:lnTo>
                    <a:pt x="260" y="632"/>
                  </a:lnTo>
                  <a:lnTo>
                    <a:pt x="264" y="644"/>
                  </a:lnTo>
                  <a:lnTo>
                    <a:pt x="268" y="656"/>
                  </a:lnTo>
                  <a:lnTo>
                    <a:pt x="271" y="666"/>
                  </a:lnTo>
                  <a:lnTo>
                    <a:pt x="274" y="676"/>
                  </a:lnTo>
                  <a:lnTo>
                    <a:pt x="283" y="682"/>
                  </a:lnTo>
                  <a:lnTo>
                    <a:pt x="293" y="682"/>
                  </a:lnTo>
                  <a:lnTo>
                    <a:pt x="490" y="664"/>
                  </a:lnTo>
                  <a:lnTo>
                    <a:pt x="503" y="664"/>
                  </a:lnTo>
                  <a:lnTo>
                    <a:pt x="507" y="662"/>
                  </a:lnTo>
                  <a:lnTo>
                    <a:pt x="512" y="656"/>
                  </a:lnTo>
                  <a:lnTo>
                    <a:pt x="521" y="644"/>
                  </a:lnTo>
                  <a:lnTo>
                    <a:pt x="530" y="632"/>
                  </a:lnTo>
                  <a:lnTo>
                    <a:pt x="540" y="618"/>
                  </a:lnTo>
                  <a:lnTo>
                    <a:pt x="550" y="606"/>
                  </a:lnTo>
                  <a:lnTo>
                    <a:pt x="570" y="582"/>
                  </a:lnTo>
                  <a:lnTo>
                    <a:pt x="588" y="558"/>
                  </a:lnTo>
                  <a:lnTo>
                    <a:pt x="605" y="532"/>
                  </a:lnTo>
                  <a:lnTo>
                    <a:pt x="380" y="532"/>
                  </a:lnTo>
                  <a:lnTo>
                    <a:pt x="376" y="526"/>
                  </a:lnTo>
                  <a:lnTo>
                    <a:pt x="374" y="524"/>
                  </a:lnTo>
                  <a:lnTo>
                    <a:pt x="374" y="506"/>
                  </a:lnTo>
                  <a:lnTo>
                    <a:pt x="324" y="506"/>
                  </a:lnTo>
                  <a:lnTo>
                    <a:pt x="319" y="502"/>
                  </a:lnTo>
                  <a:lnTo>
                    <a:pt x="301" y="484"/>
                  </a:lnTo>
                  <a:lnTo>
                    <a:pt x="299" y="482"/>
                  </a:lnTo>
                  <a:lnTo>
                    <a:pt x="298" y="478"/>
                  </a:lnTo>
                  <a:lnTo>
                    <a:pt x="298" y="472"/>
                  </a:lnTo>
                  <a:lnTo>
                    <a:pt x="299" y="468"/>
                  </a:lnTo>
                  <a:lnTo>
                    <a:pt x="301" y="466"/>
                  </a:lnTo>
                  <a:lnTo>
                    <a:pt x="316" y="452"/>
                  </a:lnTo>
                  <a:lnTo>
                    <a:pt x="314" y="448"/>
                  </a:lnTo>
                  <a:lnTo>
                    <a:pt x="312" y="444"/>
                  </a:lnTo>
                  <a:lnTo>
                    <a:pt x="311" y="440"/>
                  </a:lnTo>
                  <a:lnTo>
                    <a:pt x="309" y="436"/>
                  </a:lnTo>
                  <a:lnTo>
                    <a:pt x="308" y="432"/>
                  </a:lnTo>
                  <a:lnTo>
                    <a:pt x="307" y="428"/>
                  </a:lnTo>
                  <a:lnTo>
                    <a:pt x="285" y="428"/>
                  </a:lnTo>
                  <a:lnTo>
                    <a:pt x="281" y="426"/>
                  </a:lnTo>
                  <a:lnTo>
                    <a:pt x="277" y="422"/>
                  </a:lnTo>
                  <a:lnTo>
                    <a:pt x="276" y="418"/>
                  </a:lnTo>
                  <a:lnTo>
                    <a:pt x="276" y="386"/>
                  </a:lnTo>
                  <a:lnTo>
                    <a:pt x="276" y="382"/>
                  </a:lnTo>
                  <a:lnTo>
                    <a:pt x="282" y="376"/>
                  </a:lnTo>
                  <a:lnTo>
                    <a:pt x="309" y="376"/>
                  </a:lnTo>
                  <a:lnTo>
                    <a:pt x="310" y="372"/>
                  </a:lnTo>
                  <a:lnTo>
                    <a:pt x="312" y="368"/>
                  </a:lnTo>
                  <a:lnTo>
                    <a:pt x="315" y="360"/>
                  </a:lnTo>
                  <a:lnTo>
                    <a:pt x="317" y="356"/>
                  </a:lnTo>
                  <a:lnTo>
                    <a:pt x="320" y="354"/>
                  </a:lnTo>
                  <a:lnTo>
                    <a:pt x="306" y="340"/>
                  </a:lnTo>
                  <a:lnTo>
                    <a:pt x="304" y="338"/>
                  </a:lnTo>
                  <a:lnTo>
                    <a:pt x="302" y="334"/>
                  </a:lnTo>
                  <a:lnTo>
                    <a:pt x="302" y="328"/>
                  </a:lnTo>
                  <a:lnTo>
                    <a:pt x="304" y="324"/>
                  </a:lnTo>
                  <a:lnTo>
                    <a:pt x="306" y="322"/>
                  </a:lnTo>
                  <a:lnTo>
                    <a:pt x="324" y="304"/>
                  </a:lnTo>
                  <a:lnTo>
                    <a:pt x="326" y="302"/>
                  </a:lnTo>
                  <a:lnTo>
                    <a:pt x="330" y="300"/>
                  </a:lnTo>
                  <a:lnTo>
                    <a:pt x="380" y="300"/>
                  </a:lnTo>
                  <a:lnTo>
                    <a:pt x="380" y="288"/>
                  </a:lnTo>
                  <a:lnTo>
                    <a:pt x="382" y="284"/>
                  </a:lnTo>
                  <a:lnTo>
                    <a:pt x="384" y="282"/>
                  </a:lnTo>
                  <a:lnTo>
                    <a:pt x="386" y="280"/>
                  </a:lnTo>
                  <a:lnTo>
                    <a:pt x="390" y="278"/>
                  </a:lnTo>
                  <a:lnTo>
                    <a:pt x="607" y="278"/>
                  </a:lnTo>
                  <a:lnTo>
                    <a:pt x="605" y="274"/>
                  </a:lnTo>
                  <a:lnTo>
                    <a:pt x="594" y="260"/>
                  </a:lnTo>
                  <a:lnTo>
                    <a:pt x="582" y="246"/>
                  </a:lnTo>
                  <a:lnTo>
                    <a:pt x="569" y="232"/>
                  </a:lnTo>
                  <a:lnTo>
                    <a:pt x="554" y="220"/>
                  </a:lnTo>
                  <a:lnTo>
                    <a:pt x="527" y="202"/>
                  </a:lnTo>
                  <a:lnTo>
                    <a:pt x="514" y="194"/>
                  </a:lnTo>
                  <a:lnTo>
                    <a:pt x="501" y="188"/>
                  </a:lnTo>
                  <a:lnTo>
                    <a:pt x="488" y="182"/>
                  </a:lnTo>
                  <a:lnTo>
                    <a:pt x="446" y="170"/>
                  </a:lnTo>
                  <a:lnTo>
                    <a:pt x="417" y="166"/>
                  </a:lnTo>
                  <a:close/>
                  <a:moveTo>
                    <a:pt x="503" y="664"/>
                  </a:moveTo>
                  <a:lnTo>
                    <a:pt x="490" y="664"/>
                  </a:lnTo>
                  <a:lnTo>
                    <a:pt x="499" y="666"/>
                  </a:lnTo>
                  <a:lnTo>
                    <a:pt x="503" y="664"/>
                  </a:lnTo>
                  <a:close/>
                  <a:moveTo>
                    <a:pt x="449" y="492"/>
                  </a:moveTo>
                  <a:lnTo>
                    <a:pt x="445" y="494"/>
                  </a:lnTo>
                  <a:lnTo>
                    <a:pt x="441" y="496"/>
                  </a:lnTo>
                  <a:lnTo>
                    <a:pt x="437" y="498"/>
                  </a:lnTo>
                  <a:lnTo>
                    <a:pt x="433" y="498"/>
                  </a:lnTo>
                  <a:lnTo>
                    <a:pt x="429" y="500"/>
                  </a:lnTo>
                  <a:lnTo>
                    <a:pt x="425" y="502"/>
                  </a:lnTo>
                  <a:lnTo>
                    <a:pt x="425" y="524"/>
                  </a:lnTo>
                  <a:lnTo>
                    <a:pt x="423" y="526"/>
                  </a:lnTo>
                  <a:lnTo>
                    <a:pt x="419" y="530"/>
                  </a:lnTo>
                  <a:lnTo>
                    <a:pt x="416" y="532"/>
                  </a:lnTo>
                  <a:lnTo>
                    <a:pt x="605" y="532"/>
                  </a:lnTo>
                  <a:lnTo>
                    <a:pt x="616" y="512"/>
                  </a:lnTo>
                  <a:lnTo>
                    <a:pt x="468" y="512"/>
                  </a:lnTo>
                  <a:lnTo>
                    <a:pt x="464" y="506"/>
                  </a:lnTo>
                  <a:lnTo>
                    <a:pt x="449" y="492"/>
                  </a:lnTo>
                  <a:close/>
                  <a:moveTo>
                    <a:pt x="622" y="304"/>
                  </a:moveTo>
                  <a:lnTo>
                    <a:pt x="480" y="304"/>
                  </a:lnTo>
                  <a:lnTo>
                    <a:pt x="484" y="306"/>
                  </a:lnTo>
                  <a:lnTo>
                    <a:pt x="486" y="308"/>
                  </a:lnTo>
                  <a:lnTo>
                    <a:pt x="504" y="328"/>
                  </a:lnTo>
                  <a:lnTo>
                    <a:pt x="506" y="330"/>
                  </a:lnTo>
                  <a:lnTo>
                    <a:pt x="508" y="332"/>
                  </a:lnTo>
                  <a:lnTo>
                    <a:pt x="508" y="340"/>
                  </a:lnTo>
                  <a:lnTo>
                    <a:pt x="506" y="342"/>
                  </a:lnTo>
                  <a:lnTo>
                    <a:pt x="504" y="344"/>
                  </a:lnTo>
                  <a:lnTo>
                    <a:pt x="489" y="360"/>
                  </a:lnTo>
                  <a:lnTo>
                    <a:pt x="491" y="364"/>
                  </a:lnTo>
                  <a:lnTo>
                    <a:pt x="493" y="368"/>
                  </a:lnTo>
                  <a:lnTo>
                    <a:pt x="495" y="372"/>
                  </a:lnTo>
                  <a:lnTo>
                    <a:pt x="496" y="376"/>
                  </a:lnTo>
                  <a:lnTo>
                    <a:pt x="497" y="380"/>
                  </a:lnTo>
                  <a:lnTo>
                    <a:pt x="499" y="384"/>
                  </a:lnTo>
                  <a:lnTo>
                    <a:pt x="524" y="384"/>
                  </a:lnTo>
                  <a:lnTo>
                    <a:pt x="526" y="388"/>
                  </a:lnTo>
                  <a:lnTo>
                    <a:pt x="528" y="390"/>
                  </a:lnTo>
                  <a:lnTo>
                    <a:pt x="530" y="392"/>
                  </a:lnTo>
                  <a:lnTo>
                    <a:pt x="530" y="428"/>
                  </a:lnTo>
                  <a:lnTo>
                    <a:pt x="524" y="434"/>
                  </a:lnTo>
                  <a:lnTo>
                    <a:pt x="497" y="434"/>
                  </a:lnTo>
                  <a:lnTo>
                    <a:pt x="496" y="438"/>
                  </a:lnTo>
                  <a:lnTo>
                    <a:pt x="494" y="442"/>
                  </a:lnTo>
                  <a:lnTo>
                    <a:pt x="490" y="450"/>
                  </a:lnTo>
                  <a:lnTo>
                    <a:pt x="488" y="454"/>
                  </a:lnTo>
                  <a:lnTo>
                    <a:pt x="486" y="458"/>
                  </a:lnTo>
                  <a:lnTo>
                    <a:pt x="499" y="470"/>
                  </a:lnTo>
                  <a:lnTo>
                    <a:pt x="504" y="476"/>
                  </a:lnTo>
                  <a:lnTo>
                    <a:pt x="504" y="484"/>
                  </a:lnTo>
                  <a:lnTo>
                    <a:pt x="499" y="488"/>
                  </a:lnTo>
                  <a:lnTo>
                    <a:pt x="481" y="506"/>
                  </a:lnTo>
                  <a:lnTo>
                    <a:pt x="476" y="512"/>
                  </a:lnTo>
                  <a:lnTo>
                    <a:pt x="616" y="512"/>
                  </a:lnTo>
                  <a:lnTo>
                    <a:pt x="619" y="508"/>
                  </a:lnTo>
                  <a:lnTo>
                    <a:pt x="624" y="496"/>
                  </a:lnTo>
                  <a:lnTo>
                    <a:pt x="629" y="484"/>
                  </a:lnTo>
                  <a:lnTo>
                    <a:pt x="633" y="472"/>
                  </a:lnTo>
                  <a:lnTo>
                    <a:pt x="636" y="458"/>
                  </a:lnTo>
                  <a:lnTo>
                    <a:pt x="639" y="446"/>
                  </a:lnTo>
                  <a:lnTo>
                    <a:pt x="641" y="434"/>
                  </a:lnTo>
                  <a:lnTo>
                    <a:pt x="642" y="422"/>
                  </a:lnTo>
                  <a:lnTo>
                    <a:pt x="643" y="410"/>
                  </a:lnTo>
                  <a:lnTo>
                    <a:pt x="643" y="392"/>
                  </a:lnTo>
                  <a:lnTo>
                    <a:pt x="642" y="386"/>
                  </a:lnTo>
                  <a:lnTo>
                    <a:pt x="641" y="376"/>
                  </a:lnTo>
                  <a:lnTo>
                    <a:pt x="640" y="364"/>
                  </a:lnTo>
                  <a:lnTo>
                    <a:pt x="638" y="354"/>
                  </a:lnTo>
                  <a:lnTo>
                    <a:pt x="636" y="344"/>
                  </a:lnTo>
                  <a:lnTo>
                    <a:pt x="633" y="334"/>
                  </a:lnTo>
                  <a:lnTo>
                    <a:pt x="630" y="324"/>
                  </a:lnTo>
                  <a:lnTo>
                    <a:pt x="623" y="306"/>
                  </a:lnTo>
                  <a:lnTo>
                    <a:pt x="622" y="304"/>
                  </a:lnTo>
                  <a:close/>
                  <a:moveTo>
                    <a:pt x="351" y="488"/>
                  </a:moveTo>
                  <a:lnTo>
                    <a:pt x="337" y="502"/>
                  </a:lnTo>
                  <a:lnTo>
                    <a:pt x="332" y="506"/>
                  </a:lnTo>
                  <a:lnTo>
                    <a:pt x="374" y="506"/>
                  </a:lnTo>
                  <a:lnTo>
                    <a:pt x="374" y="500"/>
                  </a:lnTo>
                  <a:lnTo>
                    <a:pt x="366" y="496"/>
                  </a:lnTo>
                  <a:lnTo>
                    <a:pt x="358" y="492"/>
                  </a:lnTo>
                  <a:lnTo>
                    <a:pt x="354" y="490"/>
                  </a:lnTo>
                  <a:lnTo>
                    <a:pt x="351" y="488"/>
                  </a:lnTo>
                  <a:close/>
                  <a:moveTo>
                    <a:pt x="412" y="336"/>
                  </a:moveTo>
                  <a:lnTo>
                    <a:pt x="394" y="336"/>
                  </a:lnTo>
                  <a:lnTo>
                    <a:pt x="384" y="338"/>
                  </a:lnTo>
                  <a:lnTo>
                    <a:pt x="368" y="346"/>
                  </a:lnTo>
                  <a:lnTo>
                    <a:pt x="360" y="350"/>
                  </a:lnTo>
                  <a:lnTo>
                    <a:pt x="354" y="356"/>
                  </a:lnTo>
                  <a:lnTo>
                    <a:pt x="348" y="362"/>
                  </a:lnTo>
                  <a:lnTo>
                    <a:pt x="343" y="370"/>
                  </a:lnTo>
                  <a:lnTo>
                    <a:pt x="339" y="378"/>
                  </a:lnTo>
                  <a:lnTo>
                    <a:pt x="335" y="392"/>
                  </a:lnTo>
                  <a:lnTo>
                    <a:pt x="334" y="406"/>
                  </a:lnTo>
                  <a:lnTo>
                    <a:pt x="335" y="418"/>
                  </a:lnTo>
                  <a:lnTo>
                    <a:pt x="339" y="432"/>
                  </a:lnTo>
                  <a:lnTo>
                    <a:pt x="346" y="444"/>
                  </a:lnTo>
                  <a:lnTo>
                    <a:pt x="354" y="454"/>
                  </a:lnTo>
                  <a:lnTo>
                    <a:pt x="364" y="462"/>
                  </a:lnTo>
                  <a:lnTo>
                    <a:pt x="376" y="468"/>
                  </a:lnTo>
                  <a:lnTo>
                    <a:pt x="389" y="472"/>
                  </a:lnTo>
                  <a:lnTo>
                    <a:pt x="403" y="474"/>
                  </a:lnTo>
                  <a:lnTo>
                    <a:pt x="416" y="472"/>
                  </a:lnTo>
                  <a:lnTo>
                    <a:pt x="429" y="468"/>
                  </a:lnTo>
                  <a:lnTo>
                    <a:pt x="438" y="466"/>
                  </a:lnTo>
                  <a:lnTo>
                    <a:pt x="445" y="460"/>
                  </a:lnTo>
                  <a:lnTo>
                    <a:pt x="458" y="448"/>
                  </a:lnTo>
                  <a:lnTo>
                    <a:pt x="463" y="440"/>
                  </a:lnTo>
                  <a:lnTo>
                    <a:pt x="466" y="432"/>
                  </a:lnTo>
                  <a:lnTo>
                    <a:pt x="470" y="418"/>
                  </a:lnTo>
                  <a:lnTo>
                    <a:pt x="471" y="406"/>
                  </a:lnTo>
                  <a:lnTo>
                    <a:pt x="470" y="392"/>
                  </a:lnTo>
                  <a:lnTo>
                    <a:pt x="466" y="378"/>
                  </a:lnTo>
                  <a:lnTo>
                    <a:pt x="460" y="366"/>
                  </a:lnTo>
                  <a:lnTo>
                    <a:pt x="451" y="356"/>
                  </a:lnTo>
                  <a:lnTo>
                    <a:pt x="441" y="348"/>
                  </a:lnTo>
                  <a:lnTo>
                    <a:pt x="429" y="342"/>
                  </a:lnTo>
                  <a:lnTo>
                    <a:pt x="421" y="338"/>
                  </a:lnTo>
                  <a:lnTo>
                    <a:pt x="412" y="336"/>
                  </a:lnTo>
                  <a:close/>
                  <a:moveTo>
                    <a:pt x="785" y="364"/>
                  </a:moveTo>
                  <a:lnTo>
                    <a:pt x="748" y="364"/>
                  </a:lnTo>
                  <a:lnTo>
                    <a:pt x="718" y="366"/>
                  </a:lnTo>
                  <a:lnTo>
                    <a:pt x="703" y="366"/>
                  </a:lnTo>
                  <a:lnTo>
                    <a:pt x="692" y="380"/>
                  </a:lnTo>
                  <a:lnTo>
                    <a:pt x="693" y="410"/>
                  </a:lnTo>
                  <a:lnTo>
                    <a:pt x="706" y="420"/>
                  </a:lnTo>
                  <a:lnTo>
                    <a:pt x="721" y="420"/>
                  </a:lnTo>
                  <a:lnTo>
                    <a:pt x="780" y="418"/>
                  </a:lnTo>
                  <a:lnTo>
                    <a:pt x="787" y="416"/>
                  </a:lnTo>
                  <a:lnTo>
                    <a:pt x="794" y="414"/>
                  </a:lnTo>
                  <a:lnTo>
                    <a:pt x="799" y="408"/>
                  </a:lnTo>
                  <a:lnTo>
                    <a:pt x="803" y="404"/>
                  </a:lnTo>
                  <a:lnTo>
                    <a:pt x="806" y="396"/>
                  </a:lnTo>
                  <a:lnTo>
                    <a:pt x="806" y="388"/>
                  </a:lnTo>
                  <a:lnTo>
                    <a:pt x="805" y="382"/>
                  </a:lnTo>
                  <a:lnTo>
                    <a:pt x="802" y="374"/>
                  </a:lnTo>
                  <a:lnTo>
                    <a:pt x="792" y="366"/>
                  </a:lnTo>
                  <a:lnTo>
                    <a:pt x="785" y="364"/>
                  </a:lnTo>
                  <a:close/>
                  <a:moveTo>
                    <a:pt x="13" y="352"/>
                  </a:moveTo>
                  <a:lnTo>
                    <a:pt x="0" y="364"/>
                  </a:lnTo>
                  <a:lnTo>
                    <a:pt x="0" y="378"/>
                  </a:lnTo>
                  <a:lnTo>
                    <a:pt x="0" y="386"/>
                  </a:lnTo>
                  <a:lnTo>
                    <a:pt x="2" y="392"/>
                  </a:lnTo>
                  <a:lnTo>
                    <a:pt x="12" y="404"/>
                  </a:lnTo>
                  <a:lnTo>
                    <a:pt x="19" y="406"/>
                  </a:lnTo>
                  <a:lnTo>
                    <a:pt x="26" y="406"/>
                  </a:lnTo>
                  <a:lnTo>
                    <a:pt x="85" y="408"/>
                  </a:lnTo>
                  <a:lnTo>
                    <a:pt x="93" y="408"/>
                  </a:lnTo>
                  <a:lnTo>
                    <a:pt x="100" y="406"/>
                  </a:lnTo>
                  <a:lnTo>
                    <a:pt x="110" y="396"/>
                  </a:lnTo>
                  <a:lnTo>
                    <a:pt x="113" y="390"/>
                  </a:lnTo>
                  <a:lnTo>
                    <a:pt x="113" y="384"/>
                  </a:lnTo>
                  <a:lnTo>
                    <a:pt x="113" y="380"/>
                  </a:lnTo>
                  <a:lnTo>
                    <a:pt x="114" y="366"/>
                  </a:lnTo>
                  <a:lnTo>
                    <a:pt x="102" y="354"/>
                  </a:lnTo>
                  <a:lnTo>
                    <a:pt x="87" y="354"/>
                  </a:lnTo>
                  <a:lnTo>
                    <a:pt x="13" y="352"/>
                  </a:lnTo>
                  <a:close/>
                  <a:moveTo>
                    <a:pt x="778" y="362"/>
                  </a:moveTo>
                  <a:lnTo>
                    <a:pt x="763" y="364"/>
                  </a:lnTo>
                  <a:lnTo>
                    <a:pt x="777" y="364"/>
                  </a:lnTo>
                  <a:lnTo>
                    <a:pt x="778" y="362"/>
                  </a:lnTo>
                  <a:close/>
                  <a:moveTo>
                    <a:pt x="607" y="278"/>
                  </a:moveTo>
                  <a:lnTo>
                    <a:pt x="426" y="278"/>
                  </a:lnTo>
                  <a:lnTo>
                    <a:pt x="431" y="284"/>
                  </a:lnTo>
                  <a:lnTo>
                    <a:pt x="431" y="312"/>
                  </a:lnTo>
                  <a:lnTo>
                    <a:pt x="435" y="312"/>
                  </a:lnTo>
                  <a:lnTo>
                    <a:pt x="439" y="314"/>
                  </a:lnTo>
                  <a:lnTo>
                    <a:pt x="447" y="318"/>
                  </a:lnTo>
                  <a:lnTo>
                    <a:pt x="451" y="320"/>
                  </a:lnTo>
                  <a:lnTo>
                    <a:pt x="455" y="322"/>
                  </a:lnTo>
                  <a:lnTo>
                    <a:pt x="468" y="308"/>
                  </a:lnTo>
                  <a:lnTo>
                    <a:pt x="471" y="306"/>
                  </a:lnTo>
                  <a:lnTo>
                    <a:pt x="474" y="304"/>
                  </a:lnTo>
                  <a:lnTo>
                    <a:pt x="622" y="304"/>
                  </a:lnTo>
                  <a:lnTo>
                    <a:pt x="615" y="290"/>
                  </a:lnTo>
                  <a:lnTo>
                    <a:pt x="607" y="278"/>
                  </a:lnTo>
                  <a:close/>
                  <a:moveTo>
                    <a:pt x="380" y="300"/>
                  </a:moveTo>
                  <a:lnTo>
                    <a:pt x="336" y="300"/>
                  </a:lnTo>
                  <a:lnTo>
                    <a:pt x="339" y="302"/>
                  </a:lnTo>
                  <a:lnTo>
                    <a:pt x="341" y="304"/>
                  </a:lnTo>
                  <a:lnTo>
                    <a:pt x="356" y="318"/>
                  </a:lnTo>
                  <a:lnTo>
                    <a:pt x="360" y="316"/>
                  </a:lnTo>
                  <a:lnTo>
                    <a:pt x="364" y="316"/>
                  </a:lnTo>
                  <a:lnTo>
                    <a:pt x="372" y="312"/>
                  </a:lnTo>
                  <a:lnTo>
                    <a:pt x="376" y="310"/>
                  </a:lnTo>
                  <a:lnTo>
                    <a:pt x="380" y="310"/>
                  </a:lnTo>
                  <a:lnTo>
                    <a:pt x="380" y="300"/>
                  </a:lnTo>
                  <a:close/>
                  <a:moveTo>
                    <a:pt x="702" y="110"/>
                  </a:moveTo>
                  <a:lnTo>
                    <a:pt x="692" y="110"/>
                  </a:lnTo>
                  <a:lnTo>
                    <a:pt x="682" y="114"/>
                  </a:lnTo>
                  <a:lnTo>
                    <a:pt x="674" y="120"/>
                  </a:lnTo>
                  <a:lnTo>
                    <a:pt x="633" y="174"/>
                  </a:lnTo>
                  <a:lnTo>
                    <a:pt x="632" y="182"/>
                  </a:lnTo>
                  <a:lnTo>
                    <a:pt x="633" y="188"/>
                  </a:lnTo>
                  <a:lnTo>
                    <a:pt x="636" y="200"/>
                  </a:lnTo>
                  <a:lnTo>
                    <a:pt x="643" y="206"/>
                  </a:lnTo>
                  <a:lnTo>
                    <a:pt x="653" y="212"/>
                  </a:lnTo>
                  <a:lnTo>
                    <a:pt x="663" y="212"/>
                  </a:lnTo>
                  <a:lnTo>
                    <a:pt x="670" y="210"/>
                  </a:lnTo>
                  <a:lnTo>
                    <a:pt x="677" y="208"/>
                  </a:lnTo>
                  <a:lnTo>
                    <a:pt x="721" y="148"/>
                  </a:lnTo>
                  <a:lnTo>
                    <a:pt x="723" y="140"/>
                  </a:lnTo>
                  <a:lnTo>
                    <a:pt x="722" y="134"/>
                  </a:lnTo>
                  <a:lnTo>
                    <a:pt x="721" y="126"/>
                  </a:lnTo>
                  <a:lnTo>
                    <a:pt x="717" y="120"/>
                  </a:lnTo>
                  <a:lnTo>
                    <a:pt x="712" y="116"/>
                  </a:lnTo>
                  <a:lnTo>
                    <a:pt x="702" y="110"/>
                  </a:lnTo>
                  <a:close/>
                  <a:moveTo>
                    <a:pt x="133" y="66"/>
                  </a:moveTo>
                  <a:lnTo>
                    <a:pt x="123" y="68"/>
                  </a:lnTo>
                  <a:lnTo>
                    <a:pt x="114" y="74"/>
                  </a:lnTo>
                  <a:lnTo>
                    <a:pt x="108" y="82"/>
                  </a:lnTo>
                  <a:lnTo>
                    <a:pt x="106" y="92"/>
                  </a:lnTo>
                  <a:lnTo>
                    <a:pt x="107" y="102"/>
                  </a:lnTo>
                  <a:lnTo>
                    <a:pt x="113" y="112"/>
                  </a:lnTo>
                  <a:lnTo>
                    <a:pt x="154" y="154"/>
                  </a:lnTo>
                  <a:lnTo>
                    <a:pt x="159" y="160"/>
                  </a:lnTo>
                  <a:lnTo>
                    <a:pt x="166" y="162"/>
                  </a:lnTo>
                  <a:lnTo>
                    <a:pt x="188" y="164"/>
                  </a:lnTo>
                  <a:lnTo>
                    <a:pt x="201" y="152"/>
                  </a:lnTo>
                  <a:lnTo>
                    <a:pt x="201" y="130"/>
                  </a:lnTo>
                  <a:lnTo>
                    <a:pt x="198" y="122"/>
                  </a:lnTo>
                  <a:lnTo>
                    <a:pt x="193" y="116"/>
                  </a:lnTo>
                  <a:lnTo>
                    <a:pt x="152" y="74"/>
                  </a:lnTo>
                  <a:lnTo>
                    <a:pt x="143" y="68"/>
                  </a:lnTo>
                  <a:lnTo>
                    <a:pt x="133" y="66"/>
                  </a:lnTo>
                  <a:close/>
                  <a:moveTo>
                    <a:pt x="431" y="0"/>
                  </a:moveTo>
                  <a:lnTo>
                    <a:pt x="418" y="12"/>
                  </a:lnTo>
                  <a:lnTo>
                    <a:pt x="417" y="26"/>
                  </a:lnTo>
                  <a:lnTo>
                    <a:pt x="417" y="30"/>
                  </a:lnTo>
                  <a:lnTo>
                    <a:pt x="413" y="86"/>
                  </a:lnTo>
                  <a:lnTo>
                    <a:pt x="412" y="94"/>
                  </a:lnTo>
                  <a:lnTo>
                    <a:pt x="415" y="100"/>
                  </a:lnTo>
                  <a:lnTo>
                    <a:pt x="419" y="106"/>
                  </a:lnTo>
                  <a:lnTo>
                    <a:pt x="424" y="112"/>
                  </a:lnTo>
                  <a:lnTo>
                    <a:pt x="430" y="114"/>
                  </a:lnTo>
                  <a:lnTo>
                    <a:pt x="436" y="116"/>
                  </a:lnTo>
                  <a:lnTo>
                    <a:pt x="445" y="116"/>
                  </a:lnTo>
                  <a:lnTo>
                    <a:pt x="452" y="114"/>
                  </a:lnTo>
                  <a:lnTo>
                    <a:pt x="457" y="108"/>
                  </a:lnTo>
                  <a:lnTo>
                    <a:pt x="463" y="104"/>
                  </a:lnTo>
                  <a:lnTo>
                    <a:pt x="466" y="98"/>
                  </a:lnTo>
                  <a:lnTo>
                    <a:pt x="467" y="92"/>
                  </a:lnTo>
                  <a:lnTo>
                    <a:pt x="467" y="90"/>
                  </a:lnTo>
                  <a:lnTo>
                    <a:pt x="472" y="32"/>
                  </a:lnTo>
                  <a:lnTo>
                    <a:pt x="472" y="30"/>
                  </a:lnTo>
                  <a:lnTo>
                    <a:pt x="472" y="24"/>
                  </a:lnTo>
                  <a:lnTo>
                    <a:pt x="470" y="16"/>
                  </a:lnTo>
                  <a:lnTo>
                    <a:pt x="465" y="10"/>
                  </a:lnTo>
                  <a:lnTo>
                    <a:pt x="461" y="6"/>
                  </a:lnTo>
                  <a:lnTo>
                    <a:pt x="455" y="2"/>
                  </a:lnTo>
                  <a:lnTo>
                    <a:pt x="446" y="2"/>
                  </a:lnTo>
                  <a:lnTo>
                    <a:pt x="431" y="0"/>
                  </a:lnTo>
                  <a:close/>
                  <a:moveTo>
                    <a:pt x="487" y="784"/>
                  </a:moveTo>
                  <a:lnTo>
                    <a:pt x="318" y="800"/>
                  </a:lnTo>
                  <a:lnTo>
                    <a:pt x="325" y="809"/>
                  </a:lnTo>
                  <a:lnTo>
                    <a:pt x="335" y="817"/>
                  </a:lnTo>
                  <a:lnTo>
                    <a:pt x="346" y="823"/>
                  </a:lnTo>
                  <a:lnTo>
                    <a:pt x="369" y="832"/>
                  </a:lnTo>
                  <a:lnTo>
                    <a:pt x="394" y="835"/>
                  </a:lnTo>
                  <a:lnTo>
                    <a:pt x="419" y="832"/>
                  </a:lnTo>
                  <a:lnTo>
                    <a:pt x="443" y="823"/>
                  </a:lnTo>
                  <a:lnTo>
                    <a:pt x="456" y="815"/>
                  </a:lnTo>
                  <a:lnTo>
                    <a:pt x="468" y="806"/>
                  </a:lnTo>
                  <a:lnTo>
                    <a:pt x="478" y="796"/>
                  </a:lnTo>
                  <a:lnTo>
                    <a:pt x="487" y="784"/>
                  </a:lnTo>
                  <a:close/>
                  <a:moveTo>
                    <a:pt x="487" y="784"/>
                  </a:moveTo>
                  <a:lnTo>
                    <a:pt x="487" y="784"/>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14" name="Group 50"/>
          <p:cNvGrpSpPr>
            <a:grpSpLocks/>
          </p:cNvGrpSpPr>
          <p:nvPr/>
        </p:nvGrpSpPr>
        <p:grpSpPr bwMode="auto">
          <a:xfrm>
            <a:off x="10953784" y="5715016"/>
            <a:ext cx="960107" cy="720080"/>
            <a:chOff x="4058" y="1942"/>
            <a:chExt cx="1474" cy="1474"/>
          </a:xfrm>
        </p:grpSpPr>
        <p:sp>
          <p:nvSpPr>
            <p:cNvPr id="2099" name="Freeform 51"/>
            <p:cNvSpPr>
              <a:spLocks/>
            </p:cNvSpPr>
            <p:nvPr/>
          </p:nvSpPr>
          <p:spPr bwMode="auto">
            <a:xfrm>
              <a:off x="4058" y="1941"/>
              <a:ext cx="1474" cy="1474"/>
            </a:xfrm>
            <a:custGeom>
              <a:avLst/>
              <a:gdLst/>
              <a:ahLst/>
              <a:cxnLst>
                <a:cxn ang="0">
                  <a:pos x="1469" y="0"/>
                </a:cxn>
                <a:cxn ang="0">
                  <a:pos x="5" y="0"/>
                </a:cxn>
                <a:cxn ang="0">
                  <a:pos x="0" y="5"/>
                </a:cxn>
                <a:cxn ang="0">
                  <a:pos x="0" y="1469"/>
                </a:cxn>
                <a:cxn ang="0">
                  <a:pos x="5" y="1474"/>
                </a:cxn>
                <a:cxn ang="0">
                  <a:pos x="1469" y="1474"/>
                </a:cxn>
                <a:cxn ang="0">
                  <a:pos x="1474" y="1469"/>
                </a:cxn>
                <a:cxn ang="0">
                  <a:pos x="1474" y="11"/>
                </a:cxn>
                <a:cxn ang="0">
                  <a:pos x="1474" y="5"/>
                </a:cxn>
                <a:cxn ang="0">
                  <a:pos x="1469" y="0"/>
                </a:cxn>
              </a:cxnLst>
              <a:rect l="0" t="0" r="r" b="b"/>
              <a:pathLst>
                <a:path w="1474" h="1474">
                  <a:moveTo>
                    <a:pt x="1469" y="0"/>
                  </a:moveTo>
                  <a:lnTo>
                    <a:pt x="5" y="0"/>
                  </a:lnTo>
                  <a:lnTo>
                    <a:pt x="0" y="5"/>
                  </a:lnTo>
                  <a:lnTo>
                    <a:pt x="0" y="1469"/>
                  </a:lnTo>
                  <a:lnTo>
                    <a:pt x="5" y="1474"/>
                  </a:lnTo>
                  <a:lnTo>
                    <a:pt x="1469" y="1474"/>
                  </a:lnTo>
                  <a:lnTo>
                    <a:pt x="1474" y="1469"/>
                  </a:lnTo>
                  <a:lnTo>
                    <a:pt x="1474" y="11"/>
                  </a:lnTo>
                  <a:lnTo>
                    <a:pt x="1474" y="5"/>
                  </a:lnTo>
                  <a:lnTo>
                    <a:pt x="1469" y="0"/>
                  </a:lnTo>
                  <a:close/>
                </a:path>
              </a:pathLst>
            </a:custGeom>
            <a:solidFill>
              <a:srgbClr val="98D8E3"/>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100" name="AutoShape 52"/>
            <p:cNvSpPr>
              <a:spLocks/>
            </p:cNvSpPr>
            <p:nvPr/>
          </p:nvSpPr>
          <p:spPr bwMode="auto">
            <a:xfrm>
              <a:off x="4516" y="2430"/>
              <a:ext cx="558" cy="558"/>
            </a:xfrm>
            <a:custGeom>
              <a:avLst/>
              <a:gdLst/>
              <a:ahLst/>
              <a:cxnLst>
                <a:cxn ang="0">
                  <a:pos x="400" y="504"/>
                </a:cxn>
                <a:cxn ang="0">
                  <a:pos x="158" y="504"/>
                </a:cxn>
                <a:cxn ang="0">
                  <a:pos x="146" y="516"/>
                </a:cxn>
                <a:cxn ang="0">
                  <a:pos x="146" y="545"/>
                </a:cxn>
                <a:cxn ang="0">
                  <a:pos x="158" y="557"/>
                </a:cxn>
                <a:cxn ang="0">
                  <a:pos x="400" y="557"/>
                </a:cxn>
                <a:cxn ang="0">
                  <a:pos x="412" y="545"/>
                </a:cxn>
                <a:cxn ang="0">
                  <a:pos x="412" y="516"/>
                </a:cxn>
                <a:cxn ang="0">
                  <a:pos x="400" y="504"/>
                </a:cxn>
                <a:cxn ang="0">
                  <a:pos x="346" y="425"/>
                </a:cxn>
                <a:cxn ang="0">
                  <a:pos x="213" y="425"/>
                </a:cxn>
                <a:cxn ang="0">
                  <a:pos x="213" y="504"/>
                </a:cxn>
                <a:cxn ang="0">
                  <a:pos x="346" y="504"/>
                </a:cxn>
                <a:cxn ang="0">
                  <a:pos x="346" y="425"/>
                </a:cxn>
                <a:cxn ang="0">
                  <a:pos x="471" y="0"/>
                </a:cxn>
                <a:cxn ang="0">
                  <a:pos x="87" y="0"/>
                </a:cxn>
                <a:cxn ang="0">
                  <a:pos x="54" y="7"/>
                </a:cxn>
                <a:cxn ang="0">
                  <a:pos x="26" y="25"/>
                </a:cxn>
                <a:cxn ang="0">
                  <a:pos x="7" y="53"/>
                </a:cxn>
                <a:cxn ang="0">
                  <a:pos x="0" y="87"/>
                </a:cxn>
                <a:cxn ang="0">
                  <a:pos x="0" y="338"/>
                </a:cxn>
                <a:cxn ang="0">
                  <a:pos x="7" y="371"/>
                </a:cxn>
                <a:cxn ang="0">
                  <a:pos x="26" y="399"/>
                </a:cxn>
                <a:cxn ang="0">
                  <a:pos x="54" y="418"/>
                </a:cxn>
                <a:cxn ang="0">
                  <a:pos x="87" y="425"/>
                </a:cxn>
                <a:cxn ang="0">
                  <a:pos x="471" y="425"/>
                </a:cxn>
                <a:cxn ang="0">
                  <a:pos x="505" y="418"/>
                </a:cxn>
                <a:cxn ang="0">
                  <a:pos x="532" y="399"/>
                </a:cxn>
                <a:cxn ang="0">
                  <a:pos x="538" y="391"/>
                </a:cxn>
                <a:cxn ang="0">
                  <a:pos x="104" y="391"/>
                </a:cxn>
                <a:cxn ang="0">
                  <a:pos x="79" y="385"/>
                </a:cxn>
                <a:cxn ang="0">
                  <a:pos x="58" y="369"/>
                </a:cxn>
                <a:cxn ang="0">
                  <a:pos x="44" y="346"/>
                </a:cxn>
                <a:cxn ang="0">
                  <a:pos x="39" y="318"/>
                </a:cxn>
                <a:cxn ang="0">
                  <a:pos x="39" y="107"/>
                </a:cxn>
                <a:cxn ang="0">
                  <a:pos x="44" y="78"/>
                </a:cxn>
                <a:cxn ang="0">
                  <a:pos x="58" y="55"/>
                </a:cxn>
                <a:cxn ang="0">
                  <a:pos x="79" y="39"/>
                </a:cxn>
                <a:cxn ang="0">
                  <a:pos x="104" y="34"/>
                </a:cxn>
                <a:cxn ang="0">
                  <a:pos x="538" y="34"/>
                </a:cxn>
                <a:cxn ang="0">
                  <a:pos x="532" y="25"/>
                </a:cxn>
                <a:cxn ang="0">
                  <a:pos x="505" y="7"/>
                </a:cxn>
                <a:cxn ang="0">
                  <a:pos x="471" y="0"/>
                </a:cxn>
                <a:cxn ang="0">
                  <a:pos x="538" y="34"/>
                </a:cxn>
                <a:cxn ang="0">
                  <a:pos x="454" y="34"/>
                </a:cxn>
                <a:cxn ang="0">
                  <a:pos x="479" y="39"/>
                </a:cxn>
                <a:cxn ang="0">
                  <a:pos x="500" y="55"/>
                </a:cxn>
                <a:cxn ang="0">
                  <a:pos x="514" y="78"/>
                </a:cxn>
                <a:cxn ang="0">
                  <a:pos x="520" y="107"/>
                </a:cxn>
                <a:cxn ang="0">
                  <a:pos x="520" y="318"/>
                </a:cxn>
                <a:cxn ang="0">
                  <a:pos x="514" y="346"/>
                </a:cxn>
                <a:cxn ang="0">
                  <a:pos x="500" y="369"/>
                </a:cxn>
                <a:cxn ang="0">
                  <a:pos x="479" y="385"/>
                </a:cxn>
                <a:cxn ang="0">
                  <a:pos x="454" y="391"/>
                </a:cxn>
                <a:cxn ang="0">
                  <a:pos x="538" y="391"/>
                </a:cxn>
                <a:cxn ang="0">
                  <a:pos x="551" y="371"/>
                </a:cxn>
                <a:cxn ang="0">
                  <a:pos x="558" y="338"/>
                </a:cxn>
                <a:cxn ang="0">
                  <a:pos x="558" y="87"/>
                </a:cxn>
                <a:cxn ang="0">
                  <a:pos x="551" y="53"/>
                </a:cxn>
                <a:cxn ang="0">
                  <a:pos x="538" y="34"/>
                </a:cxn>
              </a:cxnLst>
              <a:rect l="0" t="0" r="r" b="b"/>
              <a:pathLst>
                <a:path w="558" h="558">
                  <a:moveTo>
                    <a:pt x="400" y="504"/>
                  </a:moveTo>
                  <a:lnTo>
                    <a:pt x="158" y="504"/>
                  </a:lnTo>
                  <a:lnTo>
                    <a:pt x="146" y="516"/>
                  </a:lnTo>
                  <a:lnTo>
                    <a:pt x="146" y="545"/>
                  </a:lnTo>
                  <a:lnTo>
                    <a:pt x="158" y="557"/>
                  </a:lnTo>
                  <a:lnTo>
                    <a:pt x="400" y="557"/>
                  </a:lnTo>
                  <a:lnTo>
                    <a:pt x="412" y="545"/>
                  </a:lnTo>
                  <a:lnTo>
                    <a:pt x="412" y="516"/>
                  </a:lnTo>
                  <a:lnTo>
                    <a:pt x="400" y="504"/>
                  </a:lnTo>
                  <a:close/>
                  <a:moveTo>
                    <a:pt x="346" y="425"/>
                  </a:moveTo>
                  <a:lnTo>
                    <a:pt x="213" y="425"/>
                  </a:lnTo>
                  <a:lnTo>
                    <a:pt x="213" y="504"/>
                  </a:lnTo>
                  <a:lnTo>
                    <a:pt x="346" y="504"/>
                  </a:lnTo>
                  <a:lnTo>
                    <a:pt x="346" y="425"/>
                  </a:lnTo>
                  <a:close/>
                  <a:moveTo>
                    <a:pt x="471" y="0"/>
                  </a:moveTo>
                  <a:lnTo>
                    <a:pt x="87" y="0"/>
                  </a:lnTo>
                  <a:lnTo>
                    <a:pt x="54" y="7"/>
                  </a:lnTo>
                  <a:lnTo>
                    <a:pt x="26" y="25"/>
                  </a:lnTo>
                  <a:lnTo>
                    <a:pt x="7" y="53"/>
                  </a:lnTo>
                  <a:lnTo>
                    <a:pt x="0" y="87"/>
                  </a:lnTo>
                  <a:lnTo>
                    <a:pt x="0" y="338"/>
                  </a:lnTo>
                  <a:lnTo>
                    <a:pt x="7" y="371"/>
                  </a:lnTo>
                  <a:lnTo>
                    <a:pt x="26" y="399"/>
                  </a:lnTo>
                  <a:lnTo>
                    <a:pt x="54" y="418"/>
                  </a:lnTo>
                  <a:lnTo>
                    <a:pt x="87" y="425"/>
                  </a:lnTo>
                  <a:lnTo>
                    <a:pt x="471" y="425"/>
                  </a:lnTo>
                  <a:lnTo>
                    <a:pt x="505" y="418"/>
                  </a:lnTo>
                  <a:lnTo>
                    <a:pt x="532" y="399"/>
                  </a:lnTo>
                  <a:lnTo>
                    <a:pt x="538" y="391"/>
                  </a:lnTo>
                  <a:lnTo>
                    <a:pt x="104" y="391"/>
                  </a:lnTo>
                  <a:lnTo>
                    <a:pt x="79" y="385"/>
                  </a:lnTo>
                  <a:lnTo>
                    <a:pt x="58" y="369"/>
                  </a:lnTo>
                  <a:lnTo>
                    <a:pt x="44" y="346"/>
                  </a:lnTo>
                  <a:lnTo>
                    <a:pt x="39" y="318"/>
                  </a:lnTo>
                  <a:lnTo>
                    <a:pt x="39" y="107"/>
                  </a:lnTo>
                  <a:lnTo>
                    <a:pt x="44" y="78"/>
                  </a:lnTo>
                  <a:lnTo>
                    <a:pt x="58" y="55"/>
                  </a:lnTo>
                  <a:lnTo>
                    <a:pt x="79" y="39"/>
                  </a:lnTo>
                  <a:lnTo>
                    <a:pt x="104" y="34"/>
                  </a:lnTo>
                  <a:lnTo>
                    <a:pt x="538" y="34"/>
                  </a:lnTo>
                  <a:lnTo>
                    <a:pt x="532" y="25"/>
                  </a:lnTo>
                  <a:lnTo>
                    <a:pt x="505" y="7"/>
                  </a:lnTo>
                  <a:lnTo>
                    <a:pt x="471" y="0"/>
                  </a:lnTo>
                  <a:close/>
                  <a:moveTo>
                    <a:pt x="538" y="34"/>
                  </a:moveTo>
                  <a:lnTo>
                    <a:pt x="454" y="34"/>
                  </a:lnTo>
                  <a:lnTo>
                    <a:pt x="479" y="39"/>
                  </a:lnTo>
                  <a:lnTo>
                    <a:pt x="500" y="55"/>
                  </a:lnTo>
                  <a:lnTo>
                    <a:pt x="514" y="78"/>
                  </a:lnTo>
                  <a:lnTo>
                    <a:pt x="520" y="107"/>
                  </a:lnTo>
                  <a:lnTo>
                    <a:pt x="520" y="318"/>
                  </a:lnTo>
                  <a:lnTo>
                    <a:pt x="514" y="346"/>
                  </a:lnTo>
                  <a:lnTo>
                    <a:pt x="500" y="369"/>
                  </a:lnTo>
                  <a:lnTo>
                    <a:pt x="479" y="385"/>
                  </a:lnTo>
                  <a:lnTo>
                    <a:pt x="454" y="391"/>
                  </a:lnTo>
                  <a:lnTo>
                    <a:pt x="538" y="391"/>
                  </a:lnTo>
                  <a:lnTo>
                    <a:pt x="551" y="371"/>
                  </a:lnTo>
                  <a:lnTo>
                    <a:pt x="558" y="338"/>
                  </a:lnTo>
                  <a:lnTo>
                    <a:pt x="558" y="87"/>
                  </a:lnTo>
                  <a:lnTo>
                    <a:pt x="551" y="53"/>
                  </a:lnTo>
                  <a:lnTo>
                    <a:pt x="538" y="34"/>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101" name="AutoShape 53"/>
            <p:cNvSpPr>
              <a:spLocks/>
            </p:cNvSpPr>
            <p:nvPr/>
          </p:nvSpPr>
          <p:spPr bwMode="auto">
            <a:xfrm>
              <a:off x="4653" y="2609"/>
              <a:ext cx="284" cy="67"/>
            </a:xfrm>
            <a:custGeom>
              <a:avLst/>
              <a:gdLst/>
              <a:ahLst/>
              <a:cxnLst>
                <a:cxn ang="0">
                  <a:pos x="66" y="33"/>
                </a:cxn>
                <a:cxn ang="0">
                  <a:pos x="63" y="20"/>
                </a:cxn>
                <a:cxn ang="0">
                  <a:pos x="56" y="10"/>
                </a:cxn>
                <a:cxn ang="0">
                  <a:pos x="46" y="3"/>
                </a:cxn>
                <a:cxn ang="0">
                  <a:pos x="33" y="0"/>
                </a:cxn>
                <a:cxn ang="0">
                  <a:pos x="20" y="3"/>
                </a:cxn>
                <a:cxn ang="0">
                  <a:pos x="9" y="10"/>
                </a:cxn>
                <a:cxn ang="0">
                  <a:pos x="2" y="20"/>
                </a:cxn>
                <a:cxn ang="0">
                  <a:pos x="0" y="33"/>
                </a:cxn>
                <a:cxn ang="0">
                  <a:pos x="2" y="46"/>
                </a:cxn>
                <a:cxn ang="0">
                  <a:pos x="9" y="57"/>
                </a:cxn>
                <a:cxn ang="0">
                  <a:pos x="20" y="64"/>
                </a:cxn>
                <a:cxn ang="0">
                  <a:pos x="33" y="66"/>
                </a:cxn>
                <a:cxn ang="0">
                  <a:pos x="46" y="64"/>
                </a:cxn>
                <a:cxn ang="0">
                  <a:pos x="56" y="57"/>
                </a:cxn>
                <a:cxn ang="0">
                  <a:pos x="63" y="46"/>
                </a:cxn>
                <a:cxn ang="0">
                  <a:pos x="66" y="33"/>
                </a:cxn>
                <a:cxn ang="0">
                  <a:pos x="174" y="33"/>
                </a:cxn>
                <a:cxn ang="0">
                  <a:pos x="172" y="20"/>
                </a:cxn>
                <a:cxn ang="0">
                  <a:pos x="165" y="10"/>
                </a:cxn>
                <a:cxn ang="0">
                  <a:pos x="154" y="3"/>
                </a:cxn>
                <a:cxn ang="0">
                  <a:pos x="141" y="0"/>
                </a:cxn>
                <a:cxn ang="0">
                  <a:pos x="128" y="3"/>
                </a:cxn>
                <a:cxn ang="0">
                  <a:pos x="118" y="10"/>
                </a:cxn>
                <a:cxn ang="0">
                  <a:pos x="110" y="20"/>
                </a:cxn>
                <a:cxn ang="0">
                  <a:pos x="108" y="33"/>
                </a:cxn>
                <a:cxn ang="0">
                  <a:pos x="110" y="46"/>
                </a:cxn>
                <a:cxn ang="0">
                  <a:pos x="118" y="57"/>
                </a:cxn>
                <a:cxn ang="0">
                  <a:pos x="128" y="64"/>
                </a:cxn>
                <a:cxn ang="0">
                  <a:pos x="141" y="66"/>
                </a:cxn>
                <a:cxn ang="0">
                  <a:pos x="154" y="64"/>
                </a:cxn>
                <a:cxn ang="0">
                  <a:pos x="165" y="57"/>
                </a:cxn>
                <a:cxn ang="0">
                  <a:pos x="172" y="46"/>
                </a:cxn>
                <a:cxn ang="0">
                  <a:pos x="174" y="33"/>
                </a:cxn>
                <a:cxn ang="0">
                  <a:pos x="283" y="33"/>
                </a:cxn>
                <a:cxn ang="0">
                  <a:pos x="280" y="20"/>
                </a:cxn>
                <a:cxn ang="0">
                  <a:pos x="273" y="10"/>
                </a:cxn>
                <a:cxn ang="0">
                  <a:pos x="262" y="3"/>
                </a:cxn>
                <a:cxn ang="0">
                  <a:pos x="249" y="0"/>
                </a:cxn>
                <a:cxn ang="0">
                  <a:pos x="236" y="3"/>
                </a:cxn>
                <a:cxn ang="0">
                  <a:pos x="226" y="10"/>
                </a:cxn>
                <a:cxn ang="0">
                  <a:pos x="219" y="20"/>
                </a:cxn>
                <a:cxn ang="0">
                  <a:pos x="216" y="33"/>
                </a:cxn>
                <a:cxn ang="0">
                  <a:pos x="219" y="46"/>
                </a:cxn>
                <a:cxn ang="0">
                  <a:pos x="226" y="57"/>
                </a:cxn>
                <a:cxn ang="0">
                  <a:pos x="236" y="64"/>
                </a:cxn>
                <a:cxn ang="0">
                  <a:pos x="249" y="66"/>
                </a:cxn>
                <a:cxn ang="0">
                  <a:pos x="262" y="64"/>
                </a:cxn>
                <a:cxn ang="0">
                  <a:pos x="273" y="57"/>
                </a:cxn>
                <a:cxn ang="0">
                  <a:pos x="280" y="46"/>
                </a:cxn>
                <a:cxn ang="0">
                  <a:pos x="283" y="33"/>
                </a:cxn>
              </a:cxnLst>
              <a:rect l="0" t="0" r="r" b="b"/>
              <a:pathLst>
                <a:path w="284" h="67">
                  <a:moveTo>
                    <a:pt x="66" y="33"/>
                  </a:moveTo>
                  <a:lnTo>
                    <a:pt x="63" y="20"/>
                  </a:lnTo>
                  <a:lnTo>
                    <a:pt x="56" y="10"/>
                  </a:lnTo>
                  <a:lnTo>
                    <a:pt x="46" y="3"/>
                  </a:lnTo>
                  <a:lnTo>
                    <a:pt x="33" y="0"/>
                  </a:lnTo>
                  <a:lnTo>
                    <a:pt x="20" y="3"/>
                  </a:lnTo>
                  <a:lnTo>
                    <a:pt x="9" y="10"/>
                  </a:lnTo>
                  <a:lnTo>
                    <a:pt x="2" y="20"/>
                  </a:lnTo>
                  <a:lnTo>
                    <a:pt x="0" y="33"/>
                  </a:lnTo>
                  <a:lnTo>
                    <a:pt x="2" y="46"/>
                  </a:lnTo>
                  <a:lnTo>
                    <a:pt x="9" y="57"/>
                  </a:lnTo>
                  <a:lnTo>
                    <a:pt x="20" y="64"/>
                  </a:lnTo>
                  <a:lnTo>
                    <a:pt x="33" y="66"/>
                  </a:lnTo>
                  <a:lnTo>
                    <a:pt x="46" y="64"/>
                  </a:lnTo>
                  <a:lnTo>
                    <a:pt x="56" y="57"/>
                  </a:lnTo>
                  <a:lnTo>
                    <a:pt x="63" y="46"/>
                  </a:lnTo>
                  <a:lnTo>
                    <a:pt x="66" y="33"/>
                  </a:lnTo>
                  <a:close/>
                  <a:moveTo>
                    <a:pt x="174" y="33"/>
                  </a:moveTo>
                  <a:lnTo>
                    <a:pt x="172" y="20"/>
                  </a:lnTo>
                  <a:lnTo>
                    <a:pt x="165" y="10"/>
                  </a:lnTo>
                  <a:lnTo>
                    <a:pt x="154" y="3"/>
                  </a:lnTo>
                  <a:lnTo>
                    <a:pt x="141" y="0"/>
                  </a:lnTo>
                  <a:lnTo>
                    <a:pt x="128" y="3"/>
                  </a:lnTo>
                  <a:lnTo>
                    <a:pt x="118" y="10"/>
                  </a:lnTo>
                  <a:lnTo>
                    <a:pt x="110" y="20"/>
                  </a:lnTo>
                  <a:lnTo>
                    <a:pt x="108" y="33"/>
                  </a:lnTo>
                  <a:lnTo>
                    <a:pt x="110" y="46"/>
                  </a:lnTo>
                  <a:lnTo>
                    <a:pt x="118" y="57"/>
                  </a:lnTo>
                  <a:lnTo>
                    <a:pt x="128" y="64"/>
                  </a:lnTo>
                  <a:lnTo>
                    <a:pt x="141" y="66"/>
                  </a:lnTo>
                  <a:lnTo>
                    <a:pt x="154" y="64"/>
                  </a:lnTo>
                  <a:lnTo>
                    <a:pt x="165" y="57"/>
                  </a:lnTo>
                  <a:lnTo>
                    <a:pt x="172" y="46"/>
                  </a:lnTo>
                  <a:lnTo>
                    <a:pt x="174" y="33"/>
                  </a:lnTo>
                  <a:close/>
                  <a:moveTo>
                    <a:pt x="283" y="33"/>
                  </a:moveTo>
                  <a:lnTo>
                    <a:pt x="280" y="20"/>
                  </a:lnTo>
                  <a:lnTo>
                    <a:pt x="273" y="10"/>
                  </a:lnTo>
                  <a:lnTo>
                    <a:pt x="262" y="3"/>
                  </a:lnTo>
                  <a:lnTo>
                    <a:pt x="249" y="0"/>
                  </a:lnTo>
                  <a:lnTo>
                    <a:pt x="236" y="3"/>
                  </a:lnTo>
                  <a:lnTo>
                    <a:pt x="226" y="10"/>
                  </a:lnTo>
                  <a:lnTo>
                    <a:pt x="219" y="20"/>
                  </a:lnTo>
                  <a:lnTo>
                    <a:pt x="216" y="33"/>
                  </a:lnTo>
                  <a:lnTo>
                    <a:pt x="219" y="46"/>
                  </a:lnTo>
                  <a:lnTo>
                    <a:pt x="226" y="57"/>
                  </a:lnTo>
                  <a:lnTo>
                    <a:pt x="236" y="64"/>
                  </a:lnTo>
                  <a:lnTo>
                    <a:pt x="249" y="66"/>
                  </a:lnTo>
                  <a:lnTo>
                    <a:pt x="262" y="64"/>
                  </a:lnTo>
                  <a:lnTo>
                    <a:pt x="273" y="57"/>
                  </a:lnTo>
                  <a:lnTo>
                    <a:pt x="280" y="46"/>
                  </a:lnTo>
                  <a:lnTo>
                    <a:pt x="283" y="33"/>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2102" name="Freeform 54"/>
          <p:cNvSpPr>
            <a:spLocks/>
          </p:cNvSpPr>
          <p:nvPr/>
        </p:nvSpPr>
        <p:spPr bwMode="auto">
          <a:xfrm flipH="1">
            <a:off x="9408368" y="1268760"/>
            <a:ext cx="567267" cy="403225"/>
          </a:xfrm>
          <a:custGeom>
            <a:avLst/>
            <a:gdLst/>
            <a:ahLst/>
            <a:cxnLst>
              <a:cxn ang="0">
                <a:pos x="621" y="0"/>
              </a:cxn>
              <a:cxn ang="0">
                <a:pos x="618" y="0"/>
              </a:cxn>
              <a:cxn ang="0">
                <a:pos x="3" y="0"/>
              </a:cxn>
              <a:cxn ang="0">
                <a:pos x="0" y="3"/>
              </a:cxn>
              <a:cxn ang="0">
                <a:pos x="0" y="621"/>
              </a:cxn>
              <a:cxn ang="0">
                <a:pos x="3" y="624"/>
              </a:cxn>
              <a:cxn ang="0">
                <a:pos x="621" y="624"/>
              </a:cxn>
              <a:cxn ang="0">
                <a:pos x="624" y="621"/>
              </a:cxn>
              <a:cxn ang="0">
                <a:pos x="624" y="3"/>
              </a:cxn>
              <a:cxn ang="0">
                <a:pos x="621" y="0"/>
              </a:cxn>
            </a:cxnLst>
            <a:rect l="0" t="0" r="r" b="b"/>
            <a:pathLst>
              <a:path w="624" h="624">
                <a:moveTo>
                  <a:pt x="621" y="0"/>
                </a:moveTo>
                <a:lnTo>
                  <a:pt x="618" y="0"/>
                </a:lnTo>
                <a:lnTo>
                  <a:pt x="3" y="0"/>
                </a:lnTo>
                <a:lnTo>
                  <a:pt x="0" y="3"/>
                </a:lnTo>
                <a:lnTo>
                  <a:pt x="0" y="621"/>
                </a:lnTo>
                <a:lnTo>
                  <a:pt x="3" y="624"/>
                </a:lnTo>
                <a:lnTo>
                  <a:pt x="621" y="624"/>
                </a:lnTo>
                <a:lnTo>
                  <a:pt x="624" y="621"/>
                </a:lnTo>
                <a:lnTo>
                  <a:pt x="624" y="3"/>
                </a:lnTo>
                <a:lnTo>
                  <a:pt x="621" y="0"/>
                </a:lnTo>
                <a:close/>
              </a:path>
            </a:pathLst>
          </a:custGeom>
          <a:solidFill>
            <a:srgbClr val="D13277">
              <a:alpha val="59999"/>
            </a:srgbClr>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103" name="Freeform 55"/>
          <p:cNvSpPr>
            <a:spLocks/>
          </p:cNvSpPr>
          <p:nvPr/>
        </p:nvSpPr>
        <p:spPr bwMode="auto">
          <a:xfrm>
            <a:off x="9984432" y="1916832"/>
            <a:ext cx="529167" cy="404664"/>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solidFill>
            <a:srgbClr val="F6D259"/>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104" name="Freeform 56"/>
          <p:cNvSpPr>
            <a:spLocks/>
          </p:cNvSpPr>
          <p:nvPr/>
        </p:nvSpPr>
        <p:spPr bwMode="auto">
          <a:xfrm>
            <a:off x="527381" y="1124745"/>
            <a:ext cx="576064" cy="396875"/>
          </a:xfrm>
          <a:custGeom>
            <a:avLst/>
            <a:gdLst/>
            <a:ahLst/>
            <a:cxnLst>
              <a:cxn ang="0">
                <a:pos x="622" y="0"/>
              </a:cxn>
              <a:cxn ang="0">
                <a:pos x="2" y="0"/>
              </a:cxn>
              <a:cxn ang="0">
                <a:pos x="0" y="2"/>
              </a:cxn>
              <a:cxn ang="0">
                <a:pos x="0" y="621"/>
              </a:cxn>
              <a:cxn ang="0">
                <a:pos x="2" y="623"/>
              </a:cxn>
              <a:cxn ang="0">
                <a:pos x="5" y="623"/>
              </a:cxn>
              <a:cxn ang="0">
                <a:pos x="622" y="623"/>
              </a:cxn>
              <a:cxn ang="0">
                <a:pos x="624" y="621"/>
              </a:cxn>
              <a:cxn ang="0">
                <a:pos x="624" y="2"/>
              </a:cxn>
              <a:cxn ang="0">
                <a:pos x="622" y="0"/>
              </a:cxn>
            </a:cxnLst>
            <a:rect l="0" t="0" r="r" b="b"/>
            <a:pathLst>
              <a:path w="624" h="624">
                <a:moveTo>
                  <a:pt x="622" y="0"/>
                </a:moveTo>
                <a:lnTo>
                  <a:pt x="2" y="0"/>
                </a:lnTo>
                <a:lnTo>
                  <a:pt x="0" y="2"/>
                </a:lnTo>
                <a:lnTo>
                  <a:pt x="0" y="621"/>
                </a:lnTo>
                <a:lnTo>
                  <a:pt x="2" y="623"/>
                </a:lnTo>
                <a:lnTo>
                  <a:pt x="5" y="623"/>
                </a:lnTo>
                <a:lnTo>
                  <a:pt x="622" y="623"/>
                </a:lnTo>
                <a:lnTo>
                  <a:pt x="624" y="621"/>
                </a:lnTo>
                <a:lnTo>
                  <a:pt x="624" y="2"/>
                </a:lnTo>
                <a:lnTo>
                  <a:pt x="622" y="0"/>
                </a:lnTo>
                <a:close/>
              </a:path>
            </a:pathLst>
          </a:custGeom>
          <a:solidFill>
            <a:srgbClr val="5C7148"/>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105" name="Freeform 57"/>
          <p:cNvSpPr>
            <a:spLocks/>
          </p:cNvSpPr>
          <p:nvPr/>
        </p:nvSpPr>
        <p:spPr bwMode="auto">
          <a:xfrm>
            <a:off x="527382" y="1916833"/>
            <a:ext cx="529167" cy="396875"/>
          </a:xfrm>
          <a:custGeom>
            <a:avLst/>
            <a:gdLst/>
            <a:ahLst/>
            <a:cxnLst>
              <a:cxn ang="0">
                <a:pos x="622" y="0"/>
              </a:cxn>
              <a:cxn ang="0">
                <a:pos x="2" y="0"/>
              </a:cxn>
              <a:cxn ang="0">
                <a:pos x="0" y="2"/>
              </a:cxn>
              <a:cxn ang="0">
                <a:pos x="0" y="621"/>
              </a:cxn>
              <a:cxn ang="0">
                <a:pos x="2" y="623"/>
              </a:cxn>
              <a:cxn ang="0">
                <a:pos x="5" y="623"/>
              </a:cxn>
              <a:cxn ang="0">
                <a:pos x="622" y="623"/>
              </a:cxn>
              <a:cxn ang="0">
                <a:pos x="624" y="621"/>
              </a:cxn>
              <a:cxn ang="0">
                <a:pos x="624" y="2"/>
              </a:cxn>
              <a:cxn ang="0">
                <a:pos x="622" y="0"/>
              </a:cxn>
            </a:cxnLst>
            <a:rect l="0" t="0" r="r" b="b"/>
            <a:pathLst>
              <a:path w="624" h="624">
                <a:moveTo>
                  <a:pt x="622" y="0"/>
                </a:moveTo>
                <a:lnTo>
                  <a:pt x="2" y="0"/>
                </a:lnTo>
                <a:lnTo>
                  <a:pt x="0" y="2"/>
                </a:lnTo>
                <a:lnTo>
                  <a:pt x="0" y="621"/>
                </a:lnTo>
                <a:lnTo>
                  <a:pt x="2" y="623"/>
                </a:lnTo>
                <a:lnTo>
                  <a:pt x="5" y="623"/>
                </a:lnTo>
                <a:lnTo>
                  <a:pt x="622" y="623"/>
                </a:lnTo>
                <a:lnTo>
                  <a:pt x="624" y="621"/>
                </a:lnTo>
                <a:lnTo>
                  <a:pt x="624" y="2"/>
                </a:lnTo>
                <a:lnTo>
                  <a:pt x="622" y="0"/>
                </a:lnTo>
                <a:close/>
              </a:path>
            </a:pathLst>
          </a:custGeom>
          <a:solidFill>
            <a:srgbClr val="ED572D"/>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39" name="Freeform 15"/>
          <p:cNvSpPr>
            <a:spLocks/>
          </p:cNvSpPr>
          <p:nvPr/>
        </p:nvSpPr>
        <p:spPr bwMode="auto">
          <a:xfrm>
            <a:off x="11280576" y="3645025"/>
            <a:ext cx="527051" cy="396875"/>
          </a:xfrm>
          <a:custGeom>
            <a:avLst/>
            <a:gdLst/>
            <a:ahLst/>
            <a:cxnLst>
              <a:cxn ang="0">
                <a:pos x="622" y="0"/>
              </a:cxn>
              <a:cxn ang="0">
                <a:pos x="3" y="0"/>
              </a:cxn>
              <a:cxn ang="0">
                <a:pos x="0" y="2"/>
              </a:cxn>
              <a:cxn ang="0">
                <a:pos x="0" y="621"/>
              </a:cxn>
              <a:cxn ang="0">
                <a:pos x="3" y="623"/>
              </a:cxn>
              <a:cxn ang="0">
                <a:pos x="5" y="623"/>
              </a:cxn>
              <a:cxn ang="0">
                <a:pos x="622" y="623"/>
              </a:cxn>
              <a:cxn ang="0">
                <a:pos x="624" y="621"/>
              </a:cxn>
              <a:cxn ang="0">
                <a:pos x="624" y="2"/>
              </a:cxn>
              <a:cxn ang="0">
                <a:pos x="622" y="0"/>
              </a:cxn>
            </a:cxnLst>
            <a:rect l="0" t="0" r="r" b="b"/>
            <a:pathLst>
              <a:path w="624" h="624">
                <a:moveTo>
                  <a:pt x="622" y="0"/>
                </a:moveTo>
                <a:lnTo>
                  <a:pt x="3" y="0"/>
                </a:lnTo>
                <a:lnTo>
                  <a:pt x="0" y="2"/>
                </a:lnTo>
                <a:lnTo>
                  <a:pt x="0" y="621"/>
                </a:lnTo>
                <a:lnTo>
                  <a:pt x="3" y="623"/>
                </a:lnTo>
                <a:lnTo>
                  <a:pt x="5" y="623"/>
                </a:lnTo>
                <a:lnTo>
                  <a:pt x="622" y="623"/>
                </a:lnTo>
                <a:lnTo>
                  <a:pt x="624" y="621"/>
                </a:lnTo>
                <a:lnTo>
                  <a:pt x="624" y="2"/>
                </a:lnTo>
                <a:lnTo>
                  <a:pt x="622" y="0"/>
                </a:lnTo>
                <a:close/>
              </a:path>
            </a:pathLst>
          </a:custGeom>
          <a:solidFill>
            <a:srgbClr val="D1327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40" name="Freeform 16"/>
          <p:cNvSpPr>
            <a:spLocks/>
          </p:cNvSpPr>
          <p:nvPr/>
        </p:nvSpPr>
        <p:spPr bwMode="auto">
          <a:xfrm>
            <a:off x="11280577" y="4293097"/>
            <a:ext cx="529167" cy="396875"/>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solidFill>
            <a:srgbClr val="F6D259"/>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41" name="Freeform 17"/>
          <p:cNvSpPr>
            <a:spLocks/>
          </p:cNvSpPr>
          <p:nvPr/>
        </p:nvSpPr>
        <p:spPr bwMode="auto">
          <a:xfrm>
            <a:off x="11280577" y="4941169"/>
            <a:ext cx="529167" cy="396875"/>
          </a:xfrm>
          <a:custGeom>
            <a:avLst/>
            <a:gdLst/>
            <a:ahLst/>
            <a:cxnLst>
              <a:cxn ang="0">
                <a:pos x="621" y="0"/>
              </a:cxn>
              <a:cxn ang="0">
                <a:pos x="2" y="0"/>
              </a:cxn>
              <a:cxn ang="0">
                <a:pos x="0" y="2"/>
              </a:cxn>
              <a:cxn ang="0">
                <a:pos x="0" y="621"/>
              </a:cxn>
              <a:cxn ang="0">
                <a:pos x="2" y="623"/>
              </a:cxn>
              <a:cxn ang="0">
                <a:pos x="621" y="623"/>
              </a:cxn>
              <a:cxn ang="0">
                <a:pos x="624" y="621"/>
              </a:cxn>
              <a:cxn ang="0">
                <a:pos x="624" y="5"/>
              </a:cxn>
              <a:cxn ang="0">
                <a:pos x="624" y="2"/>
              </a:cxn>
              <a:cxn ang="0">
                <a:pos x="621" y="0"/>
              </a:cxn>
            </a:cxnLst>
            <a:rect l="0" t="0" r="r" b="b"/>
            <a:pathLst>
              <a:path w="624" h="624">
                <a:moveTo>
                  <a:pt x="621" y="0"/>
                </a:moveTo>
                <a:lnTo>
                  <a:pt x="2" y="0"/>
                </a:lnTo>
                <a:lnTo>
                  <a:pt x="0" y="2"/>
                </a:lnTo>
                <a:lnTo>
                  <a:pt x="0" y="621"/>
                </a:lnTo>
                <a:lnTo>
                  <a:pt x="2" y="623"/>
                </a:lnTo>
                <a:lnTo>
                  <a:pt x="621" y="623"/>
                </a:lnTo>
                <a:lnTo>
                  <a:pt x="624" y="621"/>
                </a:lnTo>
                <a:lnTo>
                  <a:pt x="624" y="5"/>
                </a:lnTo>
                <a:lnTo>
                  <a:pt x="624" y="2"/>
                </a:lnTo>
                <a:lnTo>
                  <a:pt x="621" y="0"/>
                </a:lnTo>
                <a:close/>
              </a:path>
            </a:pathLst>
          </a:custGeom>
          <a:solidFill>
            <a:srgbClr val="88B14A"/>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94" name="Заголовок 1">
            <a:extLst>
              <a:ext uri="{FF2B5EF4-FFF2-40B4-BE49-F238E27FC236}">
                <a16:creationId xmlns:a16="http://schemas.microsoft.com/office/drawing/2014/main" xmlns="" id="{EBB6A01F-2792-459A-9C1F-432A9E3A808B}"/>
              </a:ext>
            </a:extLst>
          </p:cNvPr>
          <p:cNvSpPr txBox="1">
            <a:spLocks/>
          </p:cNvSpPr>
          <p:nvPr/>
        </p:nvSpPr>
        <p:spPr>
          <a:xfrm>
            <a:off x="2351583" y="1124744"/>
            <a:ext cx="5334037" cy="995002"/>
          </a:xfrm>
          <a:prstGeom prst="rect">
            <a:avLst/>
          </a:prstGeom>
          <a:no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uk-UA" sz="3200" b="1" i="1" dirty="0">
                <a:latin typeface="+mj-lt"/>
                <a:ea typeface="+mj-ea"/>
                <a:cs typeface="+mj-cs"/>
              </a:rPr>
              <a:t>Національний рівень</a:t>
            </a:r>
            <a:endParaRPr kumimoji="0" lang="ru-RU"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96" name="Rectangle: Diagonal Corners Rounded 5">
            <a:extLst>
              <a:ext uri="{FF2B5EF4-FFF2-40B4-BE49-F238E27FC236}">
                <a16:creationId xmlns:a16="http://schemas.microsoft.com/office/drawing/2014/main" xmlns="" id="{FF914BEC-1D55-44BD-BFD0-ABEF89B2EF09}"/>
              </a:ext>
            </a:extLst>
          </p:cNvPr>
          <p:cNvSpPr/>
          <p:nvPr/>
        </p:nvSpPr>
        <p:spPr>
          <a:xfrm>
            <a:off x="2207568" y="2348880"/>
            <a:ext cx="6667547" cy="1800200"/>
          </a:xfrm>
          <a:prstGeom prst="round2DiagRect">
            <a:avLst/>
          </a:prstGeom>
          <a:solidFill>
            <a:schemeClr val="accent1">
              <a:lumMod val="20000"/>
              <a:lumOff val="80000"/>
            </a:schemeClr>
          </a:solidFill>
          <a:ln w="19050" cmpd="tri">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uk-UA" b="1" dirty="0">
                <a:solidFill>
                  <a:schemeClr val="tx1"/>
                </a:solidFill>
              </a:rPr>
              <a:t>Підготовлено проект</a:t>
            </a:r>
          </a:p>
          <a:p>
            <a:pPr algn="ctr"/>
            <a:r>
              <a:rPr lang="uk-UA" b="1" dirty="0">
                <a:solidFill>
                  <a:schemeClr val="tx1"/>
                </a:solidFill>
              </a:rPr>
              <a:t> Наказу Міністерства соціальної  про затвердження Методичних рекомендацій  щодо організації заходів з неформальної освіти та активного довголіття дорослих в рамках послуги соціальної адаптації</a:t>
            </a:r>
            <a:endParaRPr lang="uk-UA" b="1" i="1" dirty="0">
              <a:solidFill>
                <a:schemeClr val="tx1"/>
              </a:solidFill>
            </a:endParaRPr>
          </a:p>
        </p:txBody>
      </p:sp>
      <p:sp>
        <p:nvSpPr>
          <p:cNvPr id="60" name="Freeform 16">
            <a:extLst>
              <a:ext uri="{FF2B5EF4-FFF2-40B4-BE49-F238E27FC236}">
                <a16:creationId xmlns:a16="http://schemas.microsoft.com/office/drawing/2014/main" xmlns="" id="{4CF52828-908B-B753-DDD1-0F1B53A3A3FC}"/>
              </a:ext>
            </a:extLst>
          </p:cNvPr>
          <p:cNvSpPr>
            <a:spLocks/>
          </p:cNvSpPr>
          <p:nvPr/>
        </p:nvSpPr>
        <p:spPr bwMode="auto">
          <a:xfrm>
            <a:off x="191344" y="116632"/>
            <a:ext cx="1656184" cy="504056"/>
          </a:xfrm>
          <a:custGeom>
            <a:avLst/>
            <a:gdLst/>
            <a:ahLst/>
            <a:cxnLst>
              <a:cxn ang="0">
                <a:pos x="621" y="0"/>
              </a:cxn>
              <a:cxn ang="0">
                <a:pos x="2" y="0"/>
              </a:cxn>
              <a:cxn ang="0">
                <a:pos x="0" y="2"/>
              </a:cxn>
              <a:cxn ang="0">
                <a:pos x="0" y="622"/>
              </a:cxn>
              <a:cxn ang="0">
                <a:pos x="2" y="624"/>
              </a:cxn>
              <a:cxn ang="0">
                <a:pos x="621" y="624"/>
              </a:cxn>
              <a:cxn ang="0">
                <a:pos x="623" y="622"/>
              </a:cxn>
              <a:cxn ang="0">
                <a:pos x="623" y="5"/>
              </a:cxn>
              <a:cxn ang="0">
                <a:pos x="623" y="2"/>
              </a:cxn>
              <a:cxn ang="0">
                <a:pos x="621" y="0"/>
              </a:cxn>
            </a:cxnLst>
            <a:rect l="0" t="0" r="r" b="b"/>
            <a:pathLst>
              <a:path w="624" h="624">
                <a:moveTo>
                  <a:pt x="621" y="0"/>
                </a:moveTo>
                <a:lnTo>
                  <a:pt x="2" y="0"/>
                </a:lnTo>
                <a:lnTo>
                  <a:pt x="0" y="2"/>
                </a:lnTo>
                <a:lnTo>
                  <a:pt x="0" y="622"/>
                </a:lnTo>
                <a:lnTo>
                  <a:pt x="2" y="624"/>
                </a:lnTo>
                <a:lnTo>
                  <a:pt x="621" y="624"/>
                </a:lnTo>
                <a:lnTo>
                  <a:pt x="623" y="622"/>
                </a:lnTo>
                <a:lnTo>
                  <a:pt x="623" y="5"/>
                </a:lnTo>
                <a:lnTo>
                  <a:pt x="623" y="2"/>
                </a:lnTo>
                <a:lnTo>
                  <a:pt x="621" y="0"/>
                </a:lnTo>
                <a:close/>
              </a:path>
            </a:pathLst>
          </a:custGeom>
          <a:blipFill>
            <a:blip r:embed="rId9" cstate="print"/>
            <a:tile tx="0" ty="0" sx="100000" sy="100000" flip="none" algn="tl"/>
          </a:blipFill>
          <a:ln w="9525">
            <a:noFill/>
            <a:round/>
            <a:headEnd/>
            <a:tailEnd/>
          </a:ln>
          <a:scene3d>
            <a:camera prst="orthographicFront"/>
            <a:lightRig rig="threePt" dir="t"/>
          </a:scene3d>
          <a:sp3d>
            <a:bevelT w="101600" prst="riblet"/>
          </a:sp3d>
        </p:spPr>
        <p:txBody>
          <a:bodyPr vert="horz" wrap="square" lIns="91440" tIns="45720" rIns="91440" bIns="45720" numCol="1" anchor="t" anchorCtr="0" compatLnSpc="1">
            <a:prstTxWarp prst="textNoShape">
              <a:avLst/>
            </a:prstTxWarp>
          </a:bodyPr>
          <a:lstStyle/>
          <a:p>
            <a:r>
              <a:rPr lang="uk-UA" sz="2000" b="1" dirty="0"/>
              <a:t>Результат  15</a:t>
            </a:r>
            <a:endParaRPr lang="ru-RU" sz="2000" b="1" dirty="0"/>
          </a:p>
        </p:txBody>
      </p:sp>
      <p:sp>
        <p:nvSpPr>
          <p:cNvPr id="61" name="Rectangle: Diagonal Corners Rounded 5">
            <a:extLst>
              <a:ext uri="{FF2B5EF4-FFF2-40B4-BE49-F238E27FC236}">
                <a16:creationId xmlns:a16="http://schemas.microsoft.com/office/drawing/2014/main" xmlns="" id="{FF914BEC-1D55-44BD-BFD0-ABEF89B2EF09}"/>
              </a:ext>
            </a:extLst>
          </p:cNvPr>
          <p:cNvSpPr txBox="1">
            <a:spLocks/>
          </p:cNvSpPr>
          <p:nvPr/>
        </p:nvSpPr>
        <p:spPr>
          <a:xfrm>
            <a:off x="1919536" y="116632"/>
            <a:ext cx="6336704" cy="864096"/>
          </a:xfrm>
          <a:prstGeom prst="round2DiagRect">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p>
            <a:pPr lvl="0" algn="ctr">
              <a:spcBef>
                <a:spcPct val="0"/>
              </a:spcBef>
              <a:defRPr/>
            </a:pPr>
            <a:r>
              <a:rPr lang="uk-UA" sz="2400" b="1" i="1" dirty="0">
                <a:solidFill>
                  <a:srgbClr val="002060"/>
                </a:solidFill>
              </a:rPr>
              <a:t>СТАЛІСТЬ ПРОЄКТУ</a:t>
            </a:r>
            <a:endParaRPr lang="ru-RU" sz="2400" b="1" i="1" dirty="0">
              <a:solidFill>
                <a:srgbClr val="002060"/>
              </a:solidFill>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6905" y="246361"/>
            <a:ext cx="3433750" cy="6477711"/>
          </a:xfrm>
        </p:spPr>
        <p:txBody>
          <a:bodyPr anchor="t">
            <a:normAutofit/>
          </a:bodyPr>
          <a:lstStyle/>
          <a:p>
            <a:pPr algn="l"/>
            <a:r>
              <a:rPr lang="uk-UA" sz="1200" b="1" dirty="0"/>
              <a:t>ПРОБЛЕМА  1</a:t>
            </a:r>
            <a:r>
              <a:rPr lang="uk-UA" sz="1200" dirty="0"/>
              <a:t> СОЦІАЛЬНО-ПЕДАГОГІЧНА ПОСЛУГА НЕ ПЕРЕДБАЧЕНА У ОНОВЛЕНОМУ ЗАКОНІ ТА ПІДЗАКОННИХ АКТАХ</a:t>
            </a:r>
            <a:r>
              <a:rPr lang="en-US" sz="1200" dirty="0"/>
              <a:t/>
            </a:r>
            <a:br>
              <a:rPr lang="en-US" sz="1200" dirty="0"/>
            </a:br>
            <a:r>
              <a:rPr lang="en-US" sz="1200" dirty="0"/>
              <a:t/>
            </a:r>
            <a:br>
              <a:rPr lang="en-US" sz="1200" dirty="0"/>
            </a:br>
            <a:r>
              <a:rPr lang="uk-UA" sz="1200" b="1" dirty="0"/>
              <a:t>ПРОБЛЕМА  2 </a:t>
            </a:r>
            <a:r>
              <a:rPr lang="uk-UA" sz="1200" dirty="0"/>
              <a:t>СОЦІАЛЬНІ ПОСЛУГИ </a:t>
            </a:r>
            <a:r>
              <a:rPr lang="ru-RU" sz="1200" dirty="0"/>
              <a:t>(в тому </a:t>
            </a:r>
            <a:r>
              <a:rPr lang="ru-RU" sz="1200" dirty="0" err="1"/>
              <a:t>числі</a:t>
            </a:r>
            <a:r>
              <a:rPr lang="ru-RU" sz="1200" dirty="0"/>
              <a:t> ЗАХОДИ УТВ) НЕ ВІДПОВІДАЮТЬ ПОТРЕБАМ ГРОМАДИ (а нормам стандарту?). </a:t>
            </a:r>
            <a:br>
              <a:rPr lang="ru-RU" sz="1200" dirty="0"/>
            </a:br>
            <a:r>
              <a:rPr lang="ru-RU" sz="1200" dirty="0"/>
              <a:t/>
            </a:r>
            <a:br>
              <a:rPr lang="ru-RU" sz="1200" dirty="0"/>
            </a:br>
            <a:r>
              <a:rPr lang="uk-UA" sz="1200" b="1" dirty="0"/>
              <a:t>ПРОБЛЕМА  3</a:t>
            </a:r>
            <a:r>
              <a:rPr lang="uk-UA" sz="1200" dirty="0"/>
              <a:t> ФІНАНСОВЕ ЗАБЕЗПЕЧЕННЯ НЕ ДОСТАТНЕ</a:t>
            </a:r>
            <a:br>
              <a:rPr lang="uk-UA" sz="1200" dirty="0"/>
            </a:br>
            <a:r>
              <a:rPr lang="uk-UA" sz="1200" dirty="0"/>
              <a:t/>
            </a:r>
            <a:br>
              <a:rPr lang="uk-UA" sz="1200" dirty="0"/>
            </a:br>
            <a:r>
              <a:rPr lang="uk-UA" sz="1200" b="1" dirty="0"/>
              <a:t>ПРОБЛЕМА  4</a:t>
            </a:r>
            <a:r>
              <a:rPr lang="uk-UA" sz="1200" dirty="0"/>
              <a:t> НАСЕЛЕННЯ НЕ ПОІНФОРМОВАНЕ ПРО ТАКІ ПОСЛУГИ</a:t>
            </a:r>
            <a:br>
              <a:rPr lang="uk-UA" sz="1200" dirty="0"/>
            </a:br>
            <a:r>
              <a:rPr lang="uk-UA" sz="1200" dirty="0"/>
              <a:t/>
            </a:r>
            <a:br>
              <a:rPr lang="uk-UA" sz="1200" dirty="0"/>
            </a:br>
            <a:r>
              <a:rPr lang="uk-UA" sz="1200" b="1" dirty="0"/>
              <a:t>ПРОБЛЕМА  5</a:t>
            </a:r>
            <a:r>
              <a:rPr lang="uk-UA" sz="1200" dirty="0"/>
              <a:t> ПРАЦІВНИКИ НАДАВАЧІВ НЕ МАЮТЬ ВІДПОВІДНИХ КОМПЕТЕНТНОСТЕЙ ДЛЯ ПРОВЕДЕННЯ ЗАХОДІВ ЩОДО ОСВІТИ ДОРОСЛИХ (це стосується і групової роботи і індивідуальної???)</a:t>
            </a:r>
            <a:br>
              <a:rPr lang="uk-UA" sz="1200" dirty="0"/>
            </a:br>
            <a:r>
              <a:rPr lang="uk-UA" sz="1200" dirty="0"/>
              <a:t/>
            </a:r>
            <a:br>
              <a:rPr lang="uk-UA" sz="1200" dirty="0"/>
            </a:br>
            <a:r>
              <a:rPr lang="uk-UA" sz="1200" b="1" dirty="0"/>
              <a:t>ПРОБЛЕМА  6 </a:t>
            </a:r>
            <a:r>
              <a:rPr lang="uk-UA" sz="1200" dirty="0"/>
              <a:t>УПРАВЛІНЦІ НЕ РОЗУМІЮТЬ СУТІ ТА ЗМІСТУ ЯК СОЦІАЛЬНОЇ АДАПТАЦІЇ, ТАК І ЗАХОДІВ УТВ</a:t>
            </a:r>
            <a:br>
              <a:rPr lang="uk-UA" sz="1200" dirty="0"/>
            </a:br>
            <a:r>
              <a:rPr lang="uk-UA" sz="1200" dirty="0"/>
              <a:t/>
            </a:r>
            <a:br>
              <a:rPr lang="uk-UA" sz="1200" dirty="0"/>
            </a:br>
            <a:r>
              <a:rPr lang="uk-UA" sz="1200" dirty="0"/>
              <a:t>ПРОБЛЕМА 7 ПРИМІЩЕННЯ НАДАВАЧА НЕ ПРИСТОСОВАНІ ДО ПРОВЕДЕННЯ ЗАХОДІВ СОЦІАЛЬНОЇ АДАПТАЦІЇ (у т ч УТВ) по нормами визначено , що це необхідно проводити у приміщенні надавача</a:t>
            </a:r>
          </a:p>
        </p:txBody>
      </p:sp>
      <p:sp>
        <p:nvSpPr>
          <p:cNvPr id="3" name="Подзаголовок 2"/>
          <p:cNvSpPr>
            <a:spLocks noGrp="1"/>
          </p:cNvSpPr>
          <p:nvPr>
            <p:ph type="subTitle" idx="1"/>
          </p:nvPr>
        </p:nvSpPr>
        <p:spPr>
          <a:xfrm>
            <a:off x="3950899" y="246362"/>
            <a:ext cx="3881887" cy="6188944"/>
          </a:xfrm>
        </p:spPr>
        <p:txBody>
          <a:bodyPr>
            <a:normAutofit fontScale="40000" lnSpcReduction="20000"/>
          </a:bodyPr>
          <a:lstStyle/>
          <a:p>
            <a:r>
              <a:rPr lang="ru-RU" dirty="0"/>
              <a:t>Причини:</a:t>
            </a:r>
          </a:p>
          <a:p>
            <a:r>
              <a:rPr lang="ru-RU" dirty="0"/>
              <a:t> </a:t>
            </a:r>
            <a:r>
              <a:rPr lang="uk-UA" dirty="0"/>
              <a:t>знаходження</a:t>
            </a:r>
            <a:r>
              <a:rPr lang="ru-RU" dirty="0"/>
              <a:t> </a:t>
            </a:r>
            <a:r>
              <a:rPr lang="uk-UA" dirty="0"/>
              <a:t>між</a:t>
            </a:r>
            <a:r>
              <a:rPr lang="ru-RU" dirty="0"/>
              <a:t> </a:t>
            </a:r>
            <a:r>
              <a:rPr lang="ru-RU" dirty="0" err="1"/>
              <a:t>освітою</a:t>
            </a:r>
            <a:r>
              <a:rPr lang="ru-RU" dirty="0"/>
              <a:t> і </a:t>
            </a:r>
            <a:r>
              <a:rPr lang="ru-RU" dirty="0" err="1"/>
              <a:t>соц</a:t>
            </a:r>
            <a:r>
              <a:rPr lang="ru-RU" dirty="0"/>
              <a:t> </a:t>
            </a:r>
            <a:r>
              <a:rPr lang="ru-RU" dirty="0" err="1"/>
              <a:t>послугами</a:t>
            </a:r>
            <a:r>
              <a:rPr lang="ru-RU" dirty="0"/>
              <a:t>, </a:t>
            </a:r>
            <a:r>
              <a:rPr lang="ru-RU" dirty="0" err="1"/>
              <a:t>нерозуміння</a:t>
            </a:r>
            <a:r>
              <a:rPr lang="ru-RU" dirty="0"/>
              <a:t> </a:t>
            </a:r>
            <a:r>
              <a:rPr lang="ru-RU" dirty="0" err="1"/>
              <a:t>владою</a:t>
            </a:r>
            <a:r>
              <a:rPr lang="ru-RU" dirty="0"/>
              <a:t> </a:t>
            </a:r>
            <a:r>
              <a:rPr lang="ru-RU" dirty="0" err="1"/>
              <a:t>проблеми</a:t>
            </a:r>
            <a:r>
              <a:rPr lang="ru-RU" dirty="0"/>
              <a:t>, </a:t>
            </a:r>
            <a:r>
              <a:rPr lang="ru-RU" dirty="0" err="1"/>
              <a:t>відсутність</a:t>
            </a:r>
            <a:r>
              <a:rPr lang="ru-RU" dirty="0"/>
              <a:t> партнерства, </a:t>
            </a:r>
            <a:r>
              <a:rPr lang="ru-RU" dirty="0" err="1"/>
              <a:t>низька</a:t>
            </a:r>
            <a:r>
              <a:rPr lang="ru-RU" dirty="0"/>
              <a:t> </a:t>
            </a:r>
            <a:r>
              <a:rPr lang="ru-RU" dirty="0" err="1"/>
              <a:t>інформація</a:t>
            </a:r>
            <a:r>
              <a:rPr lang="ru-RU" dirty="0"/>
              <a:t>, </a:t>
            </a:r>
            <a:r>
              <a:rPr lang="ru-RU" dirty="0" err="1"/>
              <a:t>відсутність</a:t>
            </a:r>
            <a:r>
              <a:rPr lang="ru-RU" dirty="0"/>
              <a:t> </a:t>
            </a:r>
            <a:r>
              <a:rPr lang="ru-RU" dirty="0" err="1"/>
              <a:t>вивчення</a:t>
            </a:r>
            <a:r>
              <a:rPr lang="ru-RU" dirty="0"/>
              <a:t> потреб</a:t>
            </a:r>
          </a:p>
          <a:p>
            <a:r>
              <a:rPr lang="uk-UA" dirty="0"/>
              <a:t>колізії в законодавстві, нерозуміння діючого законодавства, </a:t>
            </a:r>
            <a:r>
              <a:rPr lang="uk-UA" dirty="0" err="1"/>
              <a:t>подмінне</a:t>
            </a:r>
            <a:r>
              <a:rPr lang="uk-UA" dirty="0"/>
              <a:t> визначення заходів УТВ, відсутність кваліфікованих кадрів, відсутність бажання  закупати якісні послуги </a:t>
            </a:r>
          </a:p>
          <a:p>
            <a:r>
              <a:rPr lang="uk-UA" dirty="0"/>
              <a:t>неефективна робота </a:t>
            </a:r>
            <a:r>
              <a:rPr lang="uk-UA" dirty="0" err="1"/>
              <a:t>Мінсоцполітики</a:t>
            </a:r>
            <a:r>
              <a:rPr lang="uk-UA" dirty="0"/>
              <a:t>,  відсутність </a:t>
            </a:r>
            <a:r>
              <a:rPr lang="uk-UA" dirty="0" err="1"/>
              <a:t>зацікавленності</a:t>
            </a:r>
            <a:r>
              <a:rPr lang="uk-UA" dirty="0"/>
              <a:t> керівництва громад, відсутність реальної оцінки потреб населення, брак коштів, низькі заробітні плати штатних працівників, відсутність недержавних надавачів</a:t>
            </a:r>
          </a:p>
          <a:p>
            <a:r>
              <a:rPr lang="uk-UA" dirty="0"/>
              <a:t> Планування соціальних послуг відбувається </a:t>
            </a:r>
            <a:r>
              <a:rPr lang="uk-UA" dirty="0" err="1"/>
              <a:t>виходячі</a:t>
            </a:r>
            <a:r>
              <a:rPr lang="uk-UA" dirty="0"/>
              <a:t> з можливостей і ресурсів надавачів послуг, не враховують потреби населення громади,  що призводить до надання в громаді традиційних послуг, низької якості. Стимули щодо розвитку інноваційних послуг та сучасних форм їх надання відсутні</a:t>
            </a:r>
            <a:r>
              <a:rPr lang="ru-RU" dirty="0"/>
              <a:t>.</a:t>
            </a:r>
          </a:p>
          <a:p>
            <a:r>
              <a:rPr lang="uk-UA" dirty="0"/>
              <a:t>Відсутність показників ефективності соціальних послуг та інструменту (методики) щодо їх оцінювання.</a:t>
            </a:r>
          </a:p>
          <a:p>
            <a:r>
              <a:rPr lang="uk-UA" dirty="0"/>
              <a:t>Відсутні алгоритми поточного та перспективного розрахунку необхідного обсягу бюджету</a:t>
            </a:r>
          </a:p>
          <a:p>
            <a:r>
              <a:rPr lang="ru-RU" dirty="0"/>
              <a:t> </a:t>
            </a:r>
            <a:r>
              <a:rPr lang="uk-UA" dirty="0"/>
              <a:t>Низький рівень знань нормативно-правової бази, цілей, механізмів заходів з управління системою соціальних послуг у фахівців системи соціального захисту населення місцевого рівня. </a:t>
            </a:r>
          </a:p>
          <a:p>
            <a:r>
              <a:rPr lang="ru-RU" dirty="0"/>
              <a:t> </a:t>
            </a:r>
            <a:r>
              <a:rPr lang="uk-UA" dirty="0"/>
              <a:t>Відсутність встановлених мінімальних норм та нормативів організації соціальних послуг закріплених в державних стандартах</a:t>
            </a:r>
            <a:r>
              <a:rPr lang="ru-RU" dirty="0"/>
              <a:t>.</a:t>
            </a:r>
          </a:p>
          <a:p>
            <a:r>
              <a:rPr lang="uk-UA" dirty="0"/>
              <a:t>Відсутність програм підтримки сільських громад з питань формування дієвої системи соціального захисту населення.</a:t>
            </a:r>
          </a:p>
          <a:p>
            <a:r>
              <a:rPr lang="uk-UA" dirty="0"/>
              <a:t>Відсутня </a:t>
            </a:r>
            <a:r>
              <a:rPr lang="uk-UA" dirty="0" err="1"/>
              <a:t>адвокація</a:t>
            </a:r>
            <a:r>
              <a:rPr lang="uk-UA" dirty="0"/>
              <a:t> соціальних послуг  </a:t>
            </a:r>
            <a:r>
              <a:rPr lang="uk-UA" dirty="0" err="1"/>
              <a:t>угромаді</a:t>
            </a:r>
            <a:endParaRPr lang="uk-UA" dirty="0"/>
          </a:p>
          <a:p>
            <a:r>
              <a:rPr lang="ru-RU" dirty="0" err="1"/>
              <a:t>Соціальні</a:t>
            </a:r>
            <a:r>
              <a:rPr lang="ru-RU" dirty="0"/>
              <a:t> </a:t>
            </a:r>
            <a:r>
              <a:rPr lang="ru-RU" dirty="0" err="1"/>
              <a:t>послуги</a:t>
            </a:r>
            <a:r>
              <a:rPr lang="ru-RU" dirty="0"/>
              <a:t> не є </a:t>
            </a:r>
            <a:r>
              <a:rPr lang="ru-RU" dirty="0" err="1"/>
              <a:t>пріоритетом</a:t>
            </a:r>
            <a:r>
              <a:rPr lang="ru-RU" dirty="0"/>
              <a:t> </a:t>
            </a:r>
            <a:r>
              <a:rPr lang="ru-RU" dirty="0" err="1"/>
              <a:t>соціальної</a:t>
            </a:r>
            <a:r>
              <a:rPr lang="ru-RU" dirty="0"/>
              <a:t> </a:t>
            </a:r>
            <a:r>
              <a:rPr lang="ru-RU" dirty="0" err="1"/>
              <a:t>політики</a:t>
            </a:r>
            <a:endParaRPr lang="ru-RU" dirty="0"/>
          </a:p>
          <a:p>
            <a:r>
              <a:rPr lang="uk-UA" dirty="0"/>
              <a:t>Відсутність норм та нормативів щодо організації послуги УТВ  Кадрові проблеми (відсутність фахівців, системи підготовка та підвищення кваліфікації, порядку взаємодії фахівців партнерських сфер)</a:t>
            </a:r>
          </a:p>
          <a:p>
            <a:r>
              <a:rPr lang="uk-UA" dirty="0"/>
              <a:t> Недосконалий принцип фінансування соціальних послуг (ефективний розподіл фінансових та матеріальних ресурсів) </a:t>
            </a:r>
          </a:p>
          <a:p>
            <a:endParaRPr lang="uk-UA" dirty="0"/>
          </a:p>
          <a:p>
            <a:endParaRPr lang="uk-UA" dirty="0"/>
          </a:p>
        </p:txBody>
      </p:sp>
      <p:sp>
        <p:nvSpPr>
          <p:cNvPr id="5" name="Подзаголовок 2"/>
          <p:cNvSpPr txBox="1">
            <a:spLocks/>
          </p:cNvSpPr>
          <p:nvPr/>
        </p:nvSpPr>
        <p:spPr>
          <a:xfrm>
            <a:off x="8057071" y="381508"/>
            <a:ext cx="3579963" cy="593302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1600" dirty="0"/>
              <a:t>ЗАВДАННЯ/КРОКИ, </a:t>
            </a:r>
            <a:r>
              <a:rPr lang="ru-RU" sz="1600" dirty="0" err="1"/>
              <a:t>які</a:t>
            </a:r>
            <a:r>
              <a:rPr lang="ru-RU" sz="1600" dirty="0"/>
              <a:t> б </a:t>
            </a:r>
            <a:r>
              <a:rPr lang="ru-RU" sz="1600" dirty="0" err="1"/>
              <a:t>покращили</a:t>
            </a:r>
            <a:r>
              <a:rPr lang="ru-RU" sz="1600" dirty="0"/>
              <a:t> </a:t>
            </a:r>
            <a:r>
              <a:rPr lang="ru-RU" sz="1600" dirty="0" err="1"/>
              <a:t>ситуацію</a:t>
            </a:r>
            <a:r>
              <a:rPr lang="ru-RU" sz="1600" dirty="0"/>
              <a:t> </a:t>
            </a:r>
          </a:p>
          <a:p>
            <a:pPr marL="342900" indent="-342900" algn="l">
              <a:buAutoNum type="arabicPeriod"/>
            </a:pPr>
            <a:r>
              <a:rPr lang="uk-UA" sz="1600" dirty="0"/>
              <a:t>Визначити роль соціально-педагогічних </a:t>
            </a:r>
            <a:r>
              <a:rPr lang="uk-UA" sz="1600" dirty="0" err="1"/>
              <a:t>активностей</a:t>
            </a:r>
            <a:r>
              <a:rPr lang="uk-UA" sz="1600" dirty="0"/>
              <a:t> у межах соціальної адаптації ( у розрізі цільових груп та способів роботи: групова та індивідуальна).</a:t>
            </a:r>
          </a:p>
          <a:p>
            <a:pPr marL="342900" indent="-342900" algn="l">
              <a:buAutoNum type="arabicPeriod" startAt="2"/>
            </a:pPr>
            <a:r>
              <a:rPr lang="uk-UA" sz="1600" dirty="0"/>
              <a:t>Визначити актуальність  соціальної адаптації (у т ч через </a:t>
            </a:r>
            <a:r>
              <a:rPr lang="uk-UA" sz="1600" dirty="0" err="1"/>
              <a:t>соц</a:t>
            </a:r>
            <a:r>
              <a:rPr lang="uk-UA" sz="1600" dirty="0"/>
              <a:t>-педагог заходи) для реалізації соціальних гарантій у воєнний та повоєнний період.</a:t>
            </a:r>
          </a:p>
          <a:p>
            <a:pPr marL="342900" indent="-342900" algn="l">
              <a:buAutoNum type="arabicPeriod" startAt="2"/>
            </a:pPr>
            <a:r>
              <a:rPr lang="uk-UA" sz="1600" dirty="0"/>
              <a:t> Яка модель організації соціальних послуг у громаді спроможна максимально забезпечити соціальну адаптацію (відповідно до стандарту СА) </a:t>
            </a:r>
            <a:r>
              <a:rPr lang="uk-UA" sz="1600" i="1" dirty="0"/>
              <a:t>Це єдиний простір для групової та </a:t>
            </a:r>
            <a:r>
              <a:rPr lang="uk-UA" sz="1600" i="1" dirty="0" err="1"/>
              <a:t>інд</a:t>
            </a:r>
            <a:r>
              <a:rPr lang="uk-UA" sz="1600" i="1" dirty="0"/>
              <a:t> роботи? Чи необхідно під кожну групу клієнтів створювати центр, облаштовувати приміщення? Ми орієнтуємо читача та владу на зміни у 326 під стандарт СА чи навпаки, </a:t>
            </a:r>
            <a:r>
              <a:rPr lang="uk-UA" sz="1600" i="1" dirty="0" err="1"/>
              <a:t>допомогаємо</a:t>
            </a:r>
            <a:r>
              <a:rPr lang="uk-UA" sz="1600" i="1" dirty="0"/>
              <a:t> із </a:t>
            </a:r>
            <a:r>
              <a:rPr lang="uk-UA" sz="1600" i="1" dirty="0" err="1"/>
              <a:t>стандарта</a:t>
            </a:r>
            <a:r>
              <a:rPr lang="uk-UA" sz="1600" i="1" dirty="0"/>
              <a:t> СА </a:t>
            </a:r>
            <a:r>
              <a:rPr lang="uk-UA" sz="1600" i="1" dirty="0" err="1"/>
              <a:t>видилити</a:t>
            </a:r>
            <a:r>
              <a:rPr lang="uk-UA" sz="1600" i="1" dirty="0"/>
              <a:t> норми , що стосуються передпенсійного, пенсійного віку? А людей в СЖО та людей з інвалідністю охоплюємо?</a:t>
            </a:r>
          </a:p>
          <a:p>
            <a:pPr marL="342900" indent="-342900" algn="l">
              <a:buAutoNum type="arabicPeriod" startAt="2"/>
            </a:pPr>
            <a:r>
              <a:rPr lang="ru-RU" sz="1600" dirty="0" err="1"/>
              <a:t>Аналіз</a:t>
            </a:r>
            <a:r>
              <a:rPr lang="ru-RU" sz="1600" dirty="0"/>
              <a:t> НПА, </a:t>
            </a:r>
            <a:r>
              <a:rPr lang="ru-RU" sz="1600" dirty="0" err="1"/>
              <a:t>що</a:t>
            </a:r>
            <a:r>
              <a:rPr lang="ru-RU" sz="1600" dirty="0"/>
              <a:t> </a:t>
            </a:r>
            <a:r>
              <a:rPr lang="ru-RU" sz="1600" dirty="0" err="1"/>
              <a:t>регулює</a:t>
            </a:r>
            <a:r>
              <a:rPr lang="ru-RU" sz="1600" dirty="0"/>
              <a:t> сферу (</a:t>
            </a:r>
            <a:r>
              <a:rPr lang="ru-RU" sz="1600" dirty="0" err="1"/>
              <a:t>можливо</a:t>
            </a:r>
            <a:r>
              <a:rPr lang="ru-RU" sz="1600" dirty="0"/>
              <a:t> ми </a:t>
            </a:r>
            <a:r>
              <a:rPr lang="ru-RU" sz="1600" dirty="0" err="1"/>
              <a:t>зможемо</a:t>
            </a:r>
            <a:r>
              <a:rPr lang="ru-RU" sz="1600" dirty="0"/>
              <a:t> </a:t>
            </a:r>
            <a:r>
              <a:rPr lang="ru-RU" sz="1600" dirty="0" err="1"/>
              <a:t>запропонувати</a:t>
            </a:r>
            <a:r>
              <a:rPr lang="ru-RU" sz="1600" dirty="0"/>
              <a:t> </a:t>
            </a:r>
            <a:r>
              <a:rPr lang="ru-RU" sz="1600" dirty="0" err="1"/>
              <a:t>зміни</a:t>
            </a:r>
            <a:r>
              <a:rPr lang="ru-RU" sz="1600" dirty="0"/>
              <a:t> у 326, </a:t>
            </a:r>
            <a:r>
              <a:rPr lang="ru-RU" sz="1600" dirty="0" err="1"/>
              <a:t>щоб</a:t>
            </a:r>
            <a:r>
              <a:rPr lang="ru-RU" sz="1600" dirty="0"/>
              <a:t> </a:t>
            </a:r>
            <a:r>
              <a:rPr lang="ru-RU" sz="1600" dirty="0" err="1"/>
              <a:t>замінити</a:t>
            </a:r>
            <a:r>
              <a:rPr lang="ru-RU" sz="1600" dirty="0"/>
              <a:t>  </a:t>
            </a:r>
            <a:r>
              <a:rPr lang="ru-RU" sz="1600" dirty="0" err="1"/>
              <a:t>послугу</a:t>
            </a:r>
            <a:r>
              <a:rPr lang="ru-RU" sz="1600" dirty="0"/>
              <a:t> на заходи </a:t>
            </a:r>
            <a:r>
              <a:rPr lang="ru-RU" sz="1600" dirty="0" err="1"/>
              <a:t>групової</a:t>
            </a:r>
            <a:r>
              <a:rPr lang="ru-RU" sz="1600" dirty="0"/>
              <a:t> </a:t>
            </a:r>
            <a:r>
              <a:rPr lang="ru-RU" sz="1600" dirty="0" err="1"/>
              <a:t>роботи</a:t>
            </a:r>
            <a:r>
              <a:rPr lang="ru-RU" sz="1600" dirty="0"/>
              <a:t>)</a:t>
            </a:r>
          </a:p>
          <a:p>
            <a:pPr marL="342900" indent="-342900" algn="l">
              <a:buAutoNum type="arabicPeriod" startAt="2"/>
            </a:pPr>
            <a:r>
              <a:rPr lang="uk-UA" sz="1600" dirty="0"/>
              <a:t>Приклад розрахунку вартості соціально-педагогічних заходів для різних способів організації (власні сили, аутсорсинг)</a:t>
            </a:r>
          </a:p>
          <a:p>
            <a:pPr marL="342900" indent="-342900" algn="l">
              <a:buAutoNum type="arabicPeriod" startAt="2"/>
            </a:pPr>
            <a:r>
              <a:rPr lang="uk-UA" sz="1600" dirty="0"/>
              <a:t>Інноваційні рішення для:</a:t>
            </a:r>
          </a:p>
          <a:p>
            <a:pPr algn="l"/>
            <a:r>
              <a:rPr lang="uk-UA" sz="1600" dirty="0"/>
              <a:t>Якісного  прогнозування, </a:t>
            </a:r>
          </a:p>
          <a:p>
            <a:pPr algn="l"/>
            <a:r>
              <a:rPr lang="uk-UA" sz="1600" dirty="0" err="1"/>
              <a:t>Клієнторієнтованої</a:t>
            </a:r>
            <a:r>
              <a:rPr lang="uk-UA" sz="1600" dirty="0"/>
              <a:t> та гнучкої організації послуги</a:t>
            </a:r>
          </a:p>
          <a:p>
            <a:pPr algn="l"/>
            <a:r>
              <a:rPr lang="uk-UA" sz="1600" dirty="0" err="1"/>
              <a:t>Популярізації</a:t>
            </a:r>
            <a:r>
              <a:rPr lang="uk-UA" sz="1600" dirty="0"/>
              <a:t> послуги</a:t>
            </a:r>
          </a:p>
          <a:p>
            <a:pPr algn="l"/>
            <a:r>
              <a:rPr lang="uk-UA" sz="1600" dirty="0"/>
              <a:t>Моніторингу якості</a:t>
            </a:r>
          </a:p>
          <a:p>
            <a:pPr algn="l"/>
            <a:r>
              <a:rPr lang="uk-UA" sz="1600" dirty="0" err="1"/>
              <a:t>Адвокації</a:t>
            </a:r>
            <a:r>
              <a:rPr lang="uk-UA" sz="1600" dirty="0"/>
              <a:t> соціальних послуг</a:t>
            </a:r>
          </a:p>
          <a:p>
            <a:pPr algn="l"/>
            <a:r>
              <a:rPr lang="uk-UA" sz="1600" dirty="0"/>
              <a:t>Залучення кваліфікованих </a:t>
            </a:r>
            <a:r>
              <a:rPr lang="uk-UA" sz="1600" dirty="0" err="1"/>
              <a:t>фасилітаторів</a:t>
            </a:r>
            <a:r>
              <a:rPr lang="uk-UA" sz="1600" dirty="0"/>
              <a:t> навчальних та </a:t>
            </a:r>
            <a:r>
              <a:rPr lang="uk-UA" sz="1600" dirty="0" err="1"/>
              <a:t>розвиткових</a:t>
            </a:r>
            <a:r>
              <a:rPr lang="uk-UA" sz="1600" dirty="0"/>
              <a:t> заходів</a:t>
            </a:r>
          </a:p>
          <a:p>
            <a:pPr algn="l"/>
            <a:endParaRPr lang="uk-UA" sz="1800" dirty="0"/>
          </a:p>
        </p:txBody>
      </p:sp>
      <p:pic>
        <p:nvPicPr>
          <p:cNvPr id="6" name="Picture 3"/>
          <p:cNvPicPr>
            <a:picLocks noChangeAspect="1" noChangeArrowheads="1"/>
          </p:cNvPicPr>
          <p:nvPr/>
        </p:nvPicPr>
        <p:blipFill>
          <a:blip r:embed="rId2" cstate="print"/>
          <a:srcRect t="18773"/>
          <a:stretch>
            <a:fillRect/>
          </a:stretch>
        </p:blipFill>
        <p:spPr bwMode="auto">
          <a:xfrm>
            <a:off x="0" y="0"/>
            <a:ext cx="12192000" cy="6858000"/>
          </a:xfrm>
          <a:prstGeom prst="rect">
            <a:avLst/>
          </a:prstGeom>
          <a:noFill/>
          <a:ln w="9525">
            <a:noFill/>
            <a:miter lim="800000"/>
            <a:headEnd/>
            <a:tailEnd/>
          </a:ln>
        </p:spPr>
      </p:pic>
      <p:sp>
        <p:nvSpPr>
          <p:cNvPr id="7" name="Прямоугольник 6"/>
          <p:cNvSpPr/>
          <p:nvPr/>
        </p:nvSpPr>
        <p:spPr>
          <a:xfrm>
            <a:off x="1271464" y="692696"/>
            <a:ext cx="9865096" cy="2246769"/>
          </a:xfrm>
          <a:prstGeom prst="rect">
            <a:avLst/>
          </a:prstGeom>
        </p:spPr>
        <p:txBody>
          <a:bodyPr wrap="square">
            <a:spAutoFit/>
          </a:bodyPr>
          <a:lstStyle/>
          <a:p>
            <a:pPr marL="419100" indent="-533400" algn="ctr"/>
            <a:r>
              <a:rPr lang="uk-UA" sz="2000" b="1" dirty="0">
                <a:solidFill>
                  <a:srgbClr val="002060"/>
                </a:solidFill>
              </a:rPr>
              <a:t>Висловлюємо слова подяки за активну співпрацю у реалізації проекту  та  здійснену вагому  і кропітку роботу керівникам,  працівникам пілотних громад: </a:t>
            </a:r>
            <a:r>
              <a:rPr lang="uk-UA" sz="2400" b="1" i="1" dirty="0">
                <a:solidFill>
                  <a:srgbClr val="002060"/>
                </a:solidFill>
              </a:rPr>
              <a:t>Сумської, Білопільської, Роменської, Конотопської міських і </a:t>
            </a:r>
            <a:r>
              <a:rPr lang="uk-UA" sz="2400" b="1" i="1" dirty="0" err="1">
                <a:solidFill>
                  <a:srgbClr val="002060"/>
                </a:solidFill>
              </a:rPr>
              <a:t>Чернеччинської</a:t>
            </a:r>
            <a:r>
              <a:rPr lang="uk-UA" sz="2400" b="1" i="1" dirty="0">
                <a:solidFill>
                  <a:srgbClr val="002060"/>
                </a:solidFill>
              </a:rPr>
              <a:t> сільської громад Сумської області та Чернігівської, Ічнянської, Ніжинської міських, Михайло-Коцюбинської, </a:t>
            </a:r>
            <a:r>
              <a:rPr lang="uk-UA" sz="2400" b="1" i="1" dirty="0" err="1">
                <a:solidFill>
                  <a:srgbClr val="002060"/>
                </a:solidFill>
              </a:rPr>
              <a:t>Коропської</a:t>
            </a:r>
            <a:r>
              <a:rPr lang="uk-UA" sz="2400" b="1" i="1" dirty="0">
                <a:solidFill>
                  <a:srgbClr val="002060"/>
                </a:solidFill>
              </a:rPr>
              <a:t> селищних громад  Чернігівської області </a:t>
            </a:r>
            <a:r>
              <a:rPr lang="uk-UA" sz="2400" b="1" dirty="0">
                <a:solidFill>
                  <a:srgbClr val="002060"/>
                </a:solidFill>
              </a:rPr>
              <a:t>!</a:t>
            </a:r>
          </a:p>
        </p:txBody>
      </p:sp>
    </p:spTree>
    <p:extLst>
      <p:ext uri="{BB962C8B-B14F-4D97-AF65-F5344CB8AC3E}">
        <p14:creationId xmlns:p14="http://schemas.microsoft.com/office/powerpoint/2010/main" xmlns="" val="2862928759"/>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6905" y="246361"/>
            <a:ext cx="3433750" cy="6477711"/>
          </a:xfrm>
        </p:spPr>
        <p:txBody>
          <a:bodyPr anchor="t">
            <a:normAutofit/>
          </a:bodyPr>
          <a:lstStyle/>
          <a:p>
            <a:pPr algn="l"/>
            <a:r>
              <a:rPr lang="uk-UA" sz="1200" b="1" dirty="0"/>
              <a:t>ПРОБЛЕМА  1</a:t>
            </a:r>
            <a:r>
              <a:rPr lang="uk-UA" sz="1200" dirty="0"/>
              <a:t> СОЦІАЛЬНО-ПЕДАГОГІЧНА ПОСЛУГА НЕ ПЕРЕДБАЧЕНА У ОНОВЛЕНОМУ ЗАКОНІ ТА ПІДЗАКОННИХ АКТАХ</a:t>
            </a:r>
            <a:r>
              <a:rPr lang="en-US" sz="1200" dirty="0"/>
              <a:t/>
            </a:r>
            <a:br>
              <a:rPr lang="en-US" sz="1200" dirty="0"/>
            </a:br>
            <a:r>
              <a:rPr lang="en-US" sz="1200" dirty="0"/>
              <a:t/>
            </a:r>
            <a:br>
              <a:rPr lang="en-US" sz="1200" dirty="0"/>
            </a:br>
            <a:r>
              <a:rPr lang="uk-UA" sz="1200" b="1" dirty="0"/>
              <a:t>ПРОБЛЕМА  2 </a:t>
            </a:r>
            <a:r>
              <a:rPr lang="uk-UA" sz="1200" dirty="0"/>
              <a:t>СОЦІАЛЬНІ ПОСЛУГИ </a:t>
            </a:r>
            <a:r>
              <a:rPr lang="ru-RU" sz="1200" dirty="0"/>
              <a:t>(в тому </a:t>
            </a:r>
            <a:r>
              <a:rPr lang="ru-RU" sz="1200" dirty="0" err="1"/>
              <a:t>числі</a:t>
            </a:r>
            <a:r>
              <a:rPr lang="ru-RU" sz="1200" dirty="0"/>
              <a:t> ЗАХОДИ УТВ) НЕ ВІДПОВІДАЮТЬ ПОТРЕБАМ ГРОМАДИ (а нормам стандарту?). </a:t>
            </a:r>
            <a:br>
              <a:rPr lang="ru-RU" sz="1200" dirty="0"/>
            </a:br>
            <a:r>
              <a:rPr lang="ru-RU" sz="1200" dirty="0"/>
              <a:t/>
            </a:r>
            <a:br>
              <a:rPr lang="ru-RU" sz="1200" dirty="0"/>
            </a:br>
            <a:r>
              <a:rPr lang="uk-UA" sz="1200" b="1" dirty="0"/>
              <a:t>ПРОБЛЕМА  3</a:t>
            </a:r>
            <a:r>
              <a:rPr lang="uk-UA" sz="1200" dirty="0"/>
              <a:t> ФІНАНСОВЕ ЗАБЕЗПЕЧЕННЯ НЕ ДОСТАТНЕ</a:t>
            </a:r>
            <a:br>
              <a:rPr lang="uk-UA" sz="1200" dirty="0"/>
            </a:br>
            <a:r>
              <a:rPr lang="uk-UA" sz="1200" dirty="0"/>
              <a:t/>
            </a:r>
            <a:br>
              <a:rPr lang="uk-UA" sz="1200" dirty="0"/>
            </a:br>
            <a:r>
              <a:rPr lang="uk-UA" sz="1200" b="1" dirty="0"/>
              <a:t>ПРОБЛЕМА  4</a:t>
            </a:r>
            <a:r>
              <a:rPr lang="uk-UA" sz="1200" dirty="0"/>
              <a:t> НАСЕЛЕННЯ НЕ ПОІНФОРМОВАНЕ ПРО ТАКІ ПОСЛУГИ</a:t>
            </a:r>
            <a:br>
              <a:rPr lang="uk-UA" sz="1200" dirty="0"/>
            </a:br>
            <a:r>
              <a:rPr lang="uk-UA" sz="1200" dirty="0"/>
              <a:t/>
            </a:r>
            <a:br>
              <a:rPr lang="uk-UA" sz="1200" dirty="0"/>
            </a:br>
            <a:r>
              <a:rPr lang="uk-UA" sz="1200" b="1" dirty="0"/>
              <a:t>ПРОБЛЕМА  5</a:t>
            </a:r>
            <a:r>
              <a:rPr lang="uk-UA" sz="1200" dirty="0"/>
              <a:t> ПРАЦІВНИКИ НАДАВАЧІВ НЕ МАЮТЬ ВІДПОВІДНИХ КОМПЕТЕНТНОСТЕЙ ДЛЯ ПРОВЕДЕННЯ ЗАХОДІВ ЩОДО ОСВІТИ ДОРОСЛИХ (це стосується і групової роботи і індивідуальної???)</a:t>
            </a:r>
            <a:br>
              <a:rPr lang="uk-UA" sz="1200" dirty="0"/>
            </a:br>
            <a:r>
              <a:rPr lang="uk-UA" sz="1200" dirty="0"/>
              <a:t/>
            </a:r>
            <a:br>
              <a:rPr lang="uk-UA" sz="1200" dirty="0"/>
            </a:br>
            <a:r>
              <a:rPr lang="uk-UA" sz="1200" b="1" dirty="0"/>
              <a:t>ПРОБЛЕМА  6 </a:t>
            </a:r>
            <a:r>
              <a:rPr lang="uk-UA" sz="1200" dirty="0"/>
              <a:t>УПРАВЛІНЦІ НЕ РОЗУМІЮТЬ СУТІ ТА ЗМІСТУ ЯК СОЦІАЛЬНОЇ АДАПТАЦІЇ, ТАК І ЗАХОДІВ УТВ</a:t>
            </a:r>
            <a:br>
              <a:rPr lang="uk-UA" sz="1200" dirty="0"/>
            </a:br>
            <a:r>
              <a:rPr lang="uk-UA" sz="1200" dirty="0"/>
              <a:t/>
            </a:r>
            <a:br>
              <a:rPr lang="uk-UA" sz="1200" dirty="0"/>
            </a:br>
            <a:r>
              <a:rPr lang="uk-UA" sz="1200" dirty="0"/>
              <a:t>ПРОБЛЕМА 7 ПРИМІЩЕННЯ НАДАВАЧА НЕ ПРИСТОСОВАНІ ДО ПРОВЕДЕННЯ ЗАХОДІВ СОЦІАЛЬНОЇ АДАПТАЦІЇ (у т ч УТВ) по нормами визначено , що це необхідно проводити у приміщенні надавача</a:t>
            </a:r>
          </a:p>
        </p:txBody>
      </p:sp>
      <p:sp>
        <p:nvSpPr>
          <p:cNvPr id="3" name="Подзаголовок 2"/>
          <p:cNvSpPr>
            <a:spLocks noGrp="1"/>
          </p:cNvSpPr>
          <p:nvPr>
            <p:ph type="subTitle" idx="1"/>
          </p:nvPr>
        </p:nvSpPr>
        <p:spPr>
          <a:xfrm>
            <a:off x="3950899" y="246362"/>
            <a:ext cx="3881887" cy="6188944"/>
          </a:xfrm>
        </p:spPr>
        <p:txBody>
          <a:bodyPr>
            <a:normAutofit fontScale="40000" lnSpcReduction="20000"/>
          </a:bodyPr>
          <a:lstStyle/>
          <a:p>
            <a:r>
              <a:rPr lang="ru-RU" dirty="0"/>
              <a:t>Причини:</a:t>
            </a:r>
          </a:p>
          <a:p>
            <a:r>
              <a:rPr lang="ru-RU" dirty="0"/>
              <a:t> </a:t>
            </a:r>
            <a:r>
              <a:rPr lang="uk-UA" dirty="0"/>
              <a:t>знаходження</a:t>
            </a:r>
            <a:r>
              <a:rPr lang="ru-RU" dirty="0"/>
              <a:t> </a:t>
            </a:r>
            <a:r>
              <a:rPr lang="uk-UA" dirty="0"/>
              <a:t>між</a:t>
            </a:r>
            <a:r>
              <a:rPr lang="ru-RU" dirty="0"/>
              <a:t> </a:t>
            </a:r>
            <a:r>
              <a:rPr lang="ru-RU" dirty="0" err="1"/>
              <a:t>освітою</a:t>
            </a:r>
            <a:r>
              <a:rPr lang="ru-RU" dirty="0"/>
              <a:t> і </a:t>
            </a:r>
            <a:r>
              <a:rPr lang="ru-RU" dirty="0" err="1"/>
              <a:t>соц</a:t>
            </a:r>
            <a:r>
              <a:rPr lang="ru-RU" dirty="0"/>
              <a:t> </a:t>
            </a:r>
            <a:r>
              <a:rPr lang="ru-RU" dirty="0" err="1"/>
              <a:t>послугами</a:t>
            </a:r>
            <a:r>
              <a:rPr lang="ru-RU" dirty="0"/>
              <a:t>, </a:t>
            </a:r>
            <a:r>
              <a:rPr lang="ru-RU" dirty="0" err="1"/>
              <a:t>нерозуміння</a:t>
            </a:r>
            <a:r>
              <a:rPr lang="ru-RU" dirty="0"/>
              <a:t> </a:t>
            </a:r>
            <a:r>
              <a:rPr lang="ru-RU" dirty="0" err="1"/>
              <a:t>владою</a:t>
            </a:r>
            <a:r>
              <a:rPr lang="ru-RU" dirty="0"/>
              <a:t> </a:t>
            </a:r>
            <a:r>
              <a:rPr lang="ru-RU" dirty="0" err="1"/>
              <a:t>проблеми</a:t>
            </a:r>
            <a:r>
              <a:rPr lang="ru-RU" dirty="0"/>
              <a:t>, </a:t>
            </a:r>
            <a:r>
              <a:rPr lang="ru-RU" dirty="0" err="1"/>
              <a:t>відсутність</a:t>
            </a:r>
            <a:r>
              <a:rPr lang="ru-RU" dirty="0"/>
              <a:t> партнерства, </a:t>
            </a:r>
            <a:r>
              <a:rPr lang="ru-RU" dirty="0" err="1"/>
              <a:t>низька</a:t>
            </a:r>
            <a:r>
              <a:rPr lang="ru-RU" dirty="0"/>
              <a:t> </a:t>
            </a:r>
            <a:r>
              <a:rPr lang="ru-RU" dirty="0" err="1"/>
              <a:t>інформація</a:t>
            </a:r>
            <a:r>
              <a:rPr lang="ru-RU" dirty="0"/>
              <a:t>, </a:t>
            </a:r>
            <a:r>
              <a:rPr lang="ru-RU" dirty="0" err="1"/>
              <a:t>відсутність</a:t>
            </a:r>
            <a:r>
              <a:rPr lang="ru-RU" dirty="0"/>
              <a:t> </a:t>
            </a:r>
            <a:r>
              <a:rPr lang="ru-RU" dirty="0" err="1"/>
              <a:t>вивчення</a:t>
            </a:r>
            <a:r>
              <a:rPr lang="ru-RU" dirty="0"/>
              <a:t> потреб</a:t>
            </a:r>
          </a:p>
          <a:p>
            <a:r>
              <a:rPr lang="uk-UA" dirty="0"/>
              <a:t>колізії в законодавстві, нерозуміння діючого законодавства, </a:t>
            </a:r>
            <a:r>
              <a:rPr lang="uk-UA" dirty="0" err="1"/>
              <a:t>подмінне</a:t>
            </a:r>
            <a:r>
              <a:rPr lang="uk-UA" dirty="0"/>
              <a:t> визначення заходів УТВ, відсутність кваліфікованих кадрів, відсутність бажання  закупати якісні послуги </a:t>
            </a:r>
          </a:p>
          <a:p>
            <a:r>
              <a:rPr lang="uk-UA" dirty="0"/>
              <a:t>неефективна робота </a:t>
            </a:r>
            <a:r>
              <a:rPr lang="uk-UA" dirty="0" err="1"/>
              <a:t>Мінсоцполітики</a:t>
            </a:r>
            <a:r>
              <a:rPr lang="uk-UA" dirty="0"/>
              <a:t>,  відсутність </a:t>
            </a:r>
            <a:r>
              <a:rPr lang="uk-UA" dirty="0" err="1"/>
              <a:t>зацікавленності</a:t>
            </a:r>
            <a:r>
              <a:rPr lang="uk-UA" dirty="0"/>
              <a:t> керівництва громад, відсутність реальної оцінки потреб населення, брак коштів, низькі заробітні плати штатних працівників, відсутність недержавних надавачів</a:t>
            </a:r>
          </a:p>
          <a:p>
            <a:r>
              <a:rPr lang="uk-UA" dirty="0"/>
              <a:t> Планування соціальних послуг відбувається </a:t>
            </a:r>
            <a:r>
              <a:rPr lang="uk-UA" dirty="0" err="1"/>
              <a:t>виходячі</a:t>
            </a:r>
            <a:r>
              <a:rPr lang="uk-UA" dirty="0"/>
              <a:t> з можливостей і ресурсів надавачів послуг, не враховують потреби населення громади,  що призводить до надання в громаді традиційних послуг, низької якості. Стимули щодо розвитку інноваційних послуг та сучасних форм їх надання відсутні</a:t>
            </a:r>
            <a:r>
              <a:rPr lang="ru-RU" dirty="0"/>
              <a:t>.</a:t>
            </a:r>
          </a:p>
          <a:p>
            <a:r>
              <a:rPr lang="uk-UA" dirty="0"/>
              <a:t>Відсутність показників ефективності соціальних послуг та інструменту (методики) щодо їх оцінювання.</a:t>
            </a:r>
          </a:p>
          <a:p>
            <a:r>
              <a:rPr lang="uk-UA" dirty="0"/>
              <a:t>Відсутні алгоритми поточного та перспективного розрахунку необхідного обсягу бюджету</a:t>
            </a:r>
          </a:p>
          <a:p>
            <a:r>
              <a:rPr lang="ru-RU" dirty="0"/>
              <a:t> </a:t>
            </a:r>
            <a:r>
              <a:rPr lang="uk-UA" dirty="0"/>
              <a:t>Низький рівень знань нормативно-правової бази, цілей, механізмів заходів з управління системою соціальних послуг у фахівців системи соціального захисту населення місцевого рівня. </a:t>
            </a:r>
          </a:p>
          <a:p>
            <a:r>
              <a:rPr lang="ru-RU" dirty="0"/>
              <a:t> </a:t>
            </a:r>
            <a:r>
              <a:rPr lang="uk-UA" dirty="0"/>
              <a:t>Відсутність встановлених мінімальних норм та нормативів організації соціальних послуг закріплених в державних стандартах</a:t>
            </a:r>
            <a:r>
              <a:rPr lang="ru-RU" dirty="0"/>
              <a:t>.</a:t>
            </a:r>
          </a:p>
          <a:p>
            <a:r>
              <a:rPr lang="uk-UA" dirty="0"/>
              <a:t>Відсутність програм підтримки сільських громад з питань формування дієвої системи соціального захисту населення.</a:t>
            </a:r>
          </a:p>
          <a:p>
            <a:r>
              <a:rPr lang="uk-UA" dirty="0"/>
              <a:t>Відсутня </a:t>
            </a:r>
            <a:r>
              <a:rPr lang="uk-UA" dirty="0" err="1"/>
              <a:t>адвокація</a:t>
            </a:r>
            <a:r>
              <a:rPr lang="uk-UA" dirty="0"/>
              <a:t> соціальних послуг  </a:t>
            </a:r>
            <a:r>
              <a:rPr lang="uk-UA" dirty="0" err="1"/>
              <a:t>угромаді</a:t>
            </a:r>
            <a:endParaRPr lang="uk-UA" dirty="0"/>
          </a:p>
          <a:p>
            <a:r>
              <a:rPr lang="ru-RU" dirty="0" err="1"/>
              <a:t>Соціальні</a:t>
            </a:r>
            <a:r>
              <a:rPr lang="ru-RU" dirty="0"/>
              <a:t> </a:t>
            </a:r>
            <a:r>
              <a:rPr lang="ru-RU" dirty="0" err="1"/>
              <a:t>послуги</a:t>
            </a:r>
            <a:r>
              <a:rPr lang="ru-RU" dirty="0"/>
              <a:t> не є </a:t>
            </a:r>
            <a:r>
              <a:rPr lang="ru-RU" dirty="0" err="1"/>
              <a:t>пріоритетом</a:t>
            </a:r>
            <a:r>
              <a:rPr lang="ru-RU" dirty="0"/>
              <a:t> </a:t>
            </a:r>
            <a:r>
              <a:rPr lang="ru-RU" dirty="0" err="1"/>
              <a:t>соціальної</a:t>
            </a:r>
            <a:r>
              <a:rPr lang="ru-RU" dirty="0"/>
              <a:t> </a:t>
            </a:r>
            <a:r>
              <a:rPr lang="ru-RU" dirty="0" err="1"/>
              <a:t>політики</a:t>
            </a:r>
            <a:endParaRPr lang="ru-RU" dirty="0"/>
          </a:p>
          <a:p>
            <a:r>
              <a:rPr lang="uk-UA" dirty="0"/>
              <a:t>Відсутність норм та нормативів щодо організації послуги УТВ  Кадрові проблеми (відсутність фахівців, системи підготовка та підвищення кваліфікації, порядку взаємодії фахівців партнерських сфер)</a:t>
            </a:r>
          </a:p>
          <a:p>
            <a:r>
              <a:rPr lang="uk-UA" dirty="0"/>
              <a:t> Недосконалий принцип фінансування соціальних послуг (ефективний розподіл фінансових та матеріальних ресурсів) </a:t>
            </a:r>
          </a:p>
          <a:p>
            <a:endParaRPr lang="uk-UA" dirty="0"/>
          </a:p>
          <a:p>
            <a:endParaRPr lang="uk-UA" dirty="0"/>
          </a:p>
        </p:txBody>
      </p:sp>
      <p:sp>
        <p:nvSpPr>
          <p:cNvPr id="5" name="Подзаголовок 2"/>
          <p:cNvSpPr txBox="1">
            <a:spLocks/>
          </p:cNvSpPr>
          <p:nvPr/>
        </p:nvSpPr>
        <p:spPr>
          <a:xfrm>
            <a:off x="8057071" y="381508"/>
            <a:ext cx="3579963" cy="593302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1600" dirty="0"/>
              <a:t>ЗАВДАННЯ/КРОКИ, </a:t>
            </a:r>
            <a:r>
              <a:rPr lang="ru-RU" sz="1600" dirty="0" err="1"/>
              <a:t>які</a:t>
            </a:r>
            <a:r>
              <a:rPr lang="ru-RU" sz="1600" dirty="0"/>
              <a:t> б </a:t>
            </a:r>
            <a:r>
              <a:rPr lang="ru-RU" sz="1600" dirty="0" err="1"/>
              <a:t>покращили</a:t>
            </a:r>
            <a:r>
              <a:rPr lang="ru-RU" sz="1600" dirty="0"/>
              <a:t> </a:t>
            </a:r>
            <a:r>
              <a:rPr lang="ru-RU" sz="1600" dirty="0" err="1"/>
              <a:t>ситуацію</a:t>
            </a:r>
            <a:r>
              <a:rPr lang="ru-RU" sz="1600" dirty="0"/>
              <a:t> </a:t>
            </a:r>
          </a:p>
          <a:p>
            <a:pPr marL="342900" indent="-342900" algn="l">
              <a:buAutoNum type="arabicPeriod"/>
            </a:pPr>
            <a:r>
              <a:rPr lang="uk-UA" sz="1600" dirty="0"/>
              <a:t>Визначити роль соціально-педагогічних </a:t>
            </a:r>
            <a:r>
              <a:rPr lang="uk-UA" sz="1600" dirty="0" err="1"/>
              <a:t>активностей</a:t>
            </a:r>
            <a:r>
              <a:rPr lang="uk-UA" sz="1600" dirty="0"/>
              <a:t> у межах соціальної адаптації ( у розрізі цільових груп та способів роботи: групова та індивідуальна).</a:t>
            </a:r>
          </a:p>
          <a:p>
            <a:pPr marL="342900" indent="-342900" algn="l">
              <a:buAutoNum type="arabicPeriod" startAt="2"/>
            </a:pPr>
            <a:r>
              <a:rPr lang="uk-UA" sz="1600" dirty="0"/>
              <a:t>Визначити актуальність  соціальної адаптації (у т ч через </a:t>
            </a:r>
            <a:r>
              <a:rPr lang="uk-UA" sz="1600" dirty="0" err="1"/>
              <a:t>соц</a:t>
            </a:r>
            <a:r>
              <a:rPr lang="uk-UA" sz="1600" dirty="0"/>
              <a:t>-педагог заходи) для реалізації соціальних гарантій у воєнний та повоєнний період.</a:t>
            </a:r>
          </a:p>
          <a:p>
            <a:pPr marL="342900" indent="-342900" algn="l">
              <a:buAutoNum type="arabicPeriod" startAt="2"/>
            </a:pPr>
            <a:r>
              <a:rPr lang="uk-UA" sz="1600" dirty="0"/>
              <a:t> Яка модель організації соціальних послуг у громаді спроможна максимально забезпечити соціальну адаптацію (відповідно до стандарту СА) </a:t>
            </a:r>
            <a:r>
              <a:rPr lang="uk-UA" sz="1600" i="1" dirty="0"/>
              <a:t>Це єдиний простір для групової та </a:t>
            </a:r>
            <a:r>
              <a:rPr lang="uk-UA" sz="1600" i="1" dirty="0" err="1"/>
              <a:t>інд</a:t>
            </a:r>
            <a:r>
              <a:rPr lang="uk-UA" sz="1600" i="1" dirty="0"/>
              <a:t> роботи? Чи необхідно під кожну групу клієнтів створювати центр, облаштовувати приміщення? Ми орієнтуємо читача та владу на зміни у 326 під стандарт СА чи навпаки, </a:t>
            </a:r>
            <a:r>
              <a:rPr lang="uk-UA" sz="1600" i="1" dirty="0" err="1"/>
              <a:t>допомогаємо</a:t>
            </a:r>
            <a:r>
              <a:rPr lang="uk-UA" sz="1600" i="1" dirty="0"/>
              <a:t> із </a:t>
            </a:r>
            <a:r>
              <a:rPr lang="uk-UA" sz="1600" i="1" dirty="0" err="1"/>
              <a:t>стандарта</a:t>
            </a:r>
            <a:r>
              <a:rPr lang="uk-UA" sz="1600" i="1" dirty="0"/>
              <a:t> СА </a:t>
            </a:r>
            <a:r>
              <a:rPr lang="uk-UA" sz="1600" i="1" dirty="0" err="1"/>
              <a:t>видилити</a:t>
            </a:r>
            <a:r>
              <a:rPr lang="uk-UA" sz="1600" i="1" dirty="0"/>
              <a:t> норми , що стосуються передпенсійного, пенсійного віку? А людей в СЖО та людей з інвалідністю охоплюємо?</a:t>
            </a:r>
          </a:p>
          <a:p>
            <a:pPr marL="342900" indent="-342900" algn="l">
              <a:buAutoNum type="arabicPeriod" startAt="2"/>
            </a:pPr>
            <a:r>
              <a:rPr lang="ru-RU" sz="1600" dirty="0" err="1"/>
              <a:t>Аналіз</a:t>
            </a:r>
            <a:r>
              <a:rPr lang="ru-RU" sz="1600" dirty="0"/>
              <a:t> НПА, </a:t>
            </a:r>
            <a:r>
              <a:rPr lang="ru-RU" sz="1600" dirty="0" err="1"/>
              <a:t>що</a:t>
            </a:r>
            <a:r>
              <a:rPr lang="ru-RU" sz="1600" dirty="0"/>
              <a:t> </a:t>
            </a:r>
            <a:r>
              <a:rPr lang="ru-RU" sz="1600" dirty="0" err="1"/>
              <a:t>регулює</a:t>
            </a:r>
            <a:r>
              <a:rPr lang="ru-RU" sz="1600" dirty="0"/>
              <a:t> сферу (</a:t>
            </a:r>
            <a:r>
              <a:rPr lang="ru-RU" sz="1600" dirty="0" err="1"/>
              <a:t>можливо</a:t>
            </a:r>
            <a:r>
              <a:rPr lang="ru-RU" sz="1600" dirty="0"/>
              <a:t> ми </a:t>
            </a:r>
            <a:r>
              <a:rPr lang="ru-RU" sz="1600" dirty="0" err="1"/>
              <a:t>зможемо</a:t>
            </a:r>
            <a:r>
              <a:rPr lang="ru-RU" sz="1600" dirty="0"/>
              <a:t> </a:t>
            </a:r>
            <a:r>
              <a:rPr lang="ru-RU" sz="1600" dirty="0" err="1"/>
              <a:t>запропонувати</a:t>
            </a:r>
            <a:r>
              <a:rPr lang="ru-RU" sz="1600" dirty="0"/>
              <a:t> </a:t>
            </a:r>
            <a:r>
              <a:rPr lang="ru-RU" sz="1600" dirty="0" err="1"/>
              <a:t>зміни</a:t>
            </a:r>
            <a:r>
              <a:rPr lang="ru-RU" sz="1600" dirty="0"/>
              <a:t> у 326, </a:t>
            </a:r>
            <a:r>
              <a:rPr lang="ru-RU" sz="1600" dirty="0" err="1"/>
              <a:t>щоб</a:t>
            </a:r>
            <a:r>
              <a:rPr lang="ru-RU" sz="1600" dirty="0"/>
              <a:t> </a:t>
            </a:r>
            <a:r>
              <a:rPr lang="ru-RU" sz="1600" dirty="0" err="1"/>
              <a:t>замінити</a:t>
            </a:r>
            <a:r>
              <a:rPr lang="ru-RU" sz="1600" dirty="0"/>
              <a:t>  </a:t>
            </a:r>
            <a:r>
              <a:rPr lang="ru-RU" sz="1600" dirty="0" err="1"/>
              <a:t>послугу</a:t>
            </a:r>
            <a:r>
              <a:rPr lang="ru-RU" sz="1600" dirty="0"/>
              <a:t> на заходи </a:t>
            </a:r>
            <a:r>
              <a:rPr lang="ru-RU" sz="1600" dirty="0" err="1"/>
              <a:t>групової</a:t>
            </a:r>
            <a:r>
              <a:rPr lang="ru-RU" sz="1600" dirty="0"/>
              <a:t> </a:t>
            </a:r>
            <a:r>
              <a:rPr lang="ru-RU" sz="1600" dirty="0" err="1"/>
              <a:t>роботи</a:t>
            </a:r>
            <a:r>
              <a:rPr lang="ru-RU" sz="1600" dirty="0"/>
              <a:t>)</a:t>
            </a:r>
          </a:p>
          <a:p>
            <a:pPr marL="342900" indent="-342900" algn="l">
              <a:buAutoNum type="arabicPeriod" startAt="2"/>
            </a:pPr>
            <a:r>
              <a:rPr lang="uk-UA" sz="1600" dirty="0"/>
              <a:t>Приклад розрахунку вартості соціально-педагогічних заходів для різних способів організації (власні сили, аутсорсинг)</a:t>
            </a:r>
          </a:p>
          <a:p>
            <a:pPr marL="342900" indent="-342900" algn="l">
              <a:buAutoNum type="arabicPeriod" startAt="2"/>
            </a:pPr>
            <a:r>
              <a:rPr lang="uk-UA" sz="1600" dirty="0"/>
              <a:t>Інноваційні рішення для:</a:t>
            </a:r>
          </a:p>
          <a:p>
            <a:pPr algn="l"/>
            <a:r>
              <a:rPr lang="uk-UA" sz="1600" dirty="0"/>
              <a:t>Якісного  прогнозування, </a:t>
            </a:r>
          </a:p>
          <a:p>
            <a:pPr algn="l"/>
            <a:r>
              <a:rPr lang="uk-UA" sz="1600" dirty="0" err="1"/>
              <a:t>Клієнторієнтованої</a:t>
            </a:r>
            <a:r>
              <a:rPr lang="uk-UA" sz="1600" dirty="0"/>
              <a:t> та гнучкої організації послуги</a:t>
            </a:r>
          </a:p>
          <a:p>
            <a:pPr algn="l"/>
            <a:r>
              <a:rPr lang="uk-UA" sz="1600" dirty="0" err="1"/>
              <a:t>Популярізації</a:t>
            </a:r>
            <a:r>
              <a:rPr lang="uk-UA" sz="1600" dirty="0"/>
              <a:t> послуги</a:t>
            </a:r>
          </a:p>
          <a:p>
            <a:pPr algn="l"/>
            <a:r>
              <a:rPr lang="uk-UA" sz="1600" dirty="0"/>
              <a:t>Моніторингу якості</a:t>
            </a:r>
          </a:p>
          <a:p>
            <a:pPr algn="l"/>
            <a:r>
              <a:rPr lang="uk-UA" sz="1600" dirty="0" err="1"/>
              <a:t>Адвокації</a:t>
            </a:r>
            <a:r>
              <a:rPr lang="uk-UA" sz="1600" dirty="0"/>
              <a:t> соціальних послуг</a:t>
            </a:r>
          </a:p>
          <a:p>
            <a:pPr algn="l"/>
            <a:r>
              <a:rPr lang="uk-UA" sz="1600" dirty="0"/>
              <a:t>Залучення кваліфікованих </a:t>
            </a:r>
            <a:r>
              <a:rPr lang="uk-UA" sz="1600" dirty="0" err="1"/>
              <a:t>фасилітаторів</a:t>
            </a:r>
            <a:r>
              <a:rPr lang="uk-UA" sz="1600" dirty="0"/>
              <a:t> навчальних та </a:t>
            </a:r>
            <a:r>
              <a:rPr lang="uk-UA" sz="1600" dirty="0" err="1"/>
              <a:t>розвиткових</a:t>
            </a:r>
            <a:r>
              <a:rPr lang="uk-UA" sz="1600" dirty="0"/>
              <a:t> заходів</a:t>
            </a:r>
          </a:p>
          <a:p>
            <a:pPr algn="l"/>
            <a:endParaRPr lang="uk-UA" sz="1800" dirty="0"/>
          </a:p>
        </p:txBody>
      </p:sp>
      <p:pic>
        <p:nvPicPr>
          <p:cNvPr id="6" name="Picture 3"/>
          <p:cNvPicPr>
            <a:picLocks noChangeAspect="1" noChangeArrowheads="1"/>
          </p:cNvPicPr>
          <p:nvPr/>
        </p:nvPicPr>
        <p:blipFill>
          <a:blip r:embed="rId2" cstate="print"/>
          <a:srcRect t="18773"/>
          <a:stretch>
            <a:fillRect/>
          </a:stretch>
        </p:blipFill>
        <p:spPr bwMode="auto">
          <a:xfrm>
            <a:off x="0" y="0"/>
            <a:ext cx="12192000" cy="6858000"/>
          </a:xfrm>
          <a:prstGeom prst="rect">
            <a:avLst/>
          </a:prstGeom>
          <a:noFill/>
          <a:ln w="9525">
            <a:noFill/>
            <a:miter lim="800000"/>
            <a:headEnd/>
            <a:tailEnd/>
          </a:ln>
        </p:spPr>
      </p:pic>
      <p:sp>
        <p:nvSpPr>
          <p:cNvPr id="12" name="TextBox 11">
            <a:extLst>
              <a:ext uri="{FF2B5EF4-FFF2-40B4-BE49-F238E27FC236}">
                <a16:creationId xmlns:a16="http://schemas.microsoft.com/office/drawing/2014/main" xmlns="" id="{DA719844-F4AE-457A-B3FB-808AB9452906}"/>
              </a:ext>
            </a:extLst>
          </p:cNvPr>
          <p:cNvSpPr txBox="1"/>
          <p:nvPr/>
        </p:nvSpPr>
        <p:spPr>
          <a:xfrm>
            <a:off x="2351584" y="4703564"/>
            <a:ext cx="6624736" cy="2154436"/>
          </a:xfrm>
          <a:prstGeom prst="rect">
            <a:avLst/>
          </a:prstGeom>
          <a:noFill/>
        </p:spPr>
        <p:txBody>
          <a:bodyPr wrap="square" rtlCol="0">
            <a:spAutoFit/>
          </a:bodyPr>
          <a:lstStyle/>
          <a:p>
            <a:pPr algn="ctr">
              <a:defRPr/>
            </a:pPr>
            <a:r>
              <a:rPr lang="uk-UA" sz="9600" i="1" dirty="0">
                <a:solidFill>
                  <a:srgbClr val="002060"/>
                </a:solidFill>
                <a:latin typeface="Arial Black" pitchFamily="34" charset="0"/>
              </a:rPr>
              <a:t>Дякую!</a:t>
            </a:r>
          </a:p>
          <a:p>
            <a:pPr marL="419100" indent="-533400"/>
            <a:endParaRPr lang="uk-UA" sz="2000" b="1" dirty="0">
              <a:solidFill>
                <a:srgbClr val="002060"/>
              </a:solidFill>
            </a:endParaRPr>
          </a:p>
          <a:p>
            <a:endParaRPr lang="uk-UA" dirty="0"/>
          </a:p>
        </p:txBody>
      </p:sp>
      <p:pic>
        <p:nvPicPr>
          <p:cNvPr id="13" name="Рисунок 12" descr="C:\Users\Happy\Desktop\Фото воркшоп\IMG_2329.JPG"/>
          <p:cNvPicPr/>
          <p:nvPr/>
        </p:nvPicPr>
        <p:blipFill>
          <a:blip r:embed="rId3" cstate="print">
            <a:lum bright="7000"/>
            <a:extLst>
              <a:ext uri="{28A0092B-C50C-407E-A947-70E740481C1C}">
                <a14:useLocalDpi xmlns:a14="http://schemas.microsoft.com/office/drawing/2010/main" xmlns="" val="0"/>
              </a:ext>
            </a:extLst>
          </a:blip>
          <a:srcRect/>
          <a:stretch>
            <a:fillRect/>
          </a:stretch>
        </p:blipFill>
        <p:spPr bwMode="auto">
          <a:xfrm>
            <a:off x="2495600" y="692696"/>
            <a:ext cx="6336704" cy="4032448"/>
          </a:xfrm>
          <a:prstGeom prst="rect">
            <a:avLst/>
          </a:prstGeom>
          <a:noFill/>
          <a:ln>
            <a:noFill/>
          </a:ln>
          <a:scene3d>
            <a:camera prst="orthographicFront"/>
            <a:lightRig rig="threePt" dir="t"/>
          </a:scene3d>
          <a:sp3d>
            <a:bevelT/>
          </a:sp3d>
        </p:spPr>
      </p:pic>
      <p:grpSp>
        <p:nvGrpSpPr>
          <p:cNvPr id="9" name="Группа 8">
            <a:extLst>
              <a:ext uri="{FF2B5EF4-FFF2-40B4-BE49-F238E27FC236}">
                <a16:creationId xmlns:a16="http://schemas.microsoft.com/office/drawing/2014/main" xmlns="" id="{8E9B4185-C211-F47D-017B-F3D46BFC5F02}"/>
              </a:ext>
            </a:extLst>
          </p:cNvPr>
          <p:cNvGrpSpPr/>
          <p:nvPr/>
        </p:nvGrpSpPr>
        <p:grpSpPr>
          <a:xfrm>
            <a:off x="8328248" y="188640"/>
            <a:ext cx="3594762" cy="864680"/>
            <a:chOff x="6735734" y="361587"/>
            <a:chExt cx="4890906" cy="1368736"/>
          </a:xfrm>
        </p:grpSpPr>
        <p:pic>
          <p:nvPicPr>
            <p:cNvPr id="10" name="Picture 2">
              <a:extLst>
                <a:ext uri="{FF2B5EF4-FFF2-40B4-BE49-F238E27FC236}">
                  <a16:creationId xmlns:a16="http://schemas.microsoft.com/office/drawing/2014/main" xmlns="" id="{D8D98717-0A02-E0B5-8E91-AF0D1044E2B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18177" y="421415"/>
              <a:ext cx="3508463" cy="1100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xmlns="" id="{127AEED2-2969-06BC-32E8-509345BD393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35734" y="361587"/>
              <a:ext cx="1127264" cy="1368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86292875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Заголовок 1"/>
          <p:cNvSpPr>
            <a:spLocks noGrp="1"/>
          </p:cNvSpPr>
          <p:nvPr>
            <p:ph type="title"/>
          </p:nvPr>
        </p:nvSpPr>
        <p:spPr>
          <a:xfrm>
            <a:off x="3431704" y="633259"/>
            <a:ext cx="5095868" cy="611183"/>
          </a:xfrm>
        </p:spPr>
        <p:txBody>
          <a:bodyPr>
            <a:normAutofit/>
          </a:bodyPr>
          <a:lstStyle/>
          <a:p>
            <a:pPr algn="ctr"/>
            <a:r>
              <a:rPr lang="uk-UA" sz="3200" dirty="0">
                <a:solidFill>
                  <a:srgbClr val="002060"/>
                </a:solidFill>
                <a:latin typeface="Times New Roman" pitchFamily="18" charset="0"/>
                <a:cs typeface="Times New Roman" pitchFamily="18" charset="0"/>
              </a:rPr>
              <a:t>Завдання Проєкту</a:t>
            </a:r>
            <a:endParaRPr lang="ru-RU" sz="3200" dirty="0">
              <a:solidFill>
                <a:srgbClr val="002060"/>
              </a:solidFill>
              <a:latin typeface="Times New Roman" pitchFamily="18" charset="0"/>
              <a:cs typeface="Times New Roman" pitchFamily="18" charset="0"/>
            </a:endParaRPr>
          </a:p>
        </p:txBody>
      </p:sp>
      <p:sp>
        <p:nvSpPr>
          <p:cNvPr id="20482" name="Объект 2"/>
          <p:cNvSpPr>
            <a:spLocks noGrp="1"/>
          </p:cNvSpPr>
          <p:nvPr>
            <p:ph idx="1"/>
          </p:nvPr>
        </p:nvSpPr>
        <p:spPr>
          <a:xfrm>
            <a:off x="952464" y="2428868"/>
            <a:ext cx="10402552" cy="3695286"/>
          </a:xfrm>
        </p:spPr>
        <p:txBody>
          <a:bodyPr/>
          <a:lstStyle/>
          <a:p>
            <a:pPr marL="0" indent="0" algn="ctr">
              <a:lnSpc>
                <a:spcPct val="120000"/>
              </a:lnSpc>
              <a:buFont typeface="Arial" charset="0"/>
              <a:buNone/>
            </a:pPr>
            <a:r>
              <a:rPr lang="en-US" b="1" dirty="0">
                <a:solidFill>
                  <a:srgbClr val="002060"/>
                </a:solidFill>
              </a:rPr>
              <a:t/>
            </a:r>
            <a:br>
              <a:rPr lang="en-US" b="1" dirty="0">
                <a:solidFill>
                  <a:srgbClr val="002060"/>
                </a:solidFill>
              </a:rPr>
            </a:br>
            <a:endParaRPr lang="ru-RU" sz="3800" dirty="0"/>
          </a:p>
        </p:txBody>
      </p:sp>
      <p:sp>
        <p:nvSpPr>
          <p:cNvPr id="4" name="Rectangle: Diagonal Corners Rounded 3"/>
          <p:cNvSpPr/>
          <p:nvPr/>
        </p:nvSpPr>
        <p:spPr>
          <a:xfrm>
            <a:off x="277357" y="1572182"/>
            <a:ext cx="11588792" cy="936104"/>
          </a:xfrm>
          <a:prstGeom prst="round2Diag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uk-UA" sz="2000" b="1" dirty="0">
                <a:solidFill>
                  <a:srgbClr val="002060"/>
                </a:solidFill>
              </a:rPr>
              <a:t>1. П</a:t>
            </a:r>
            <a:r>
              <a:rPr lang="uk-UA" b="1" dirty="0">
                <a:solidFill>
                  <a:srgbClr val="002060"/>
                </a:solidFill>
              </a:rPr>
              <a:t>ровести  дослідження  організаційного процесу та надання послуг з  неформальної освіти дорослих у рамках заходів соціальної адаптації у 10 пілотних спільнотах Чернігівської та Сумської областей.</a:t>
            </a:r>
          </a:p>
        </p:txBody>
      </p:sp>
      <p:sp>
        <p:nvSpPr>
          <p:cNvPr id="6" name="Rectangle: Diagonal Corners Rounded 5"/>
          <p:cNvSpPr/>
          <p:nvPr/>
        </p:nvSpPr>
        <p:spPr>
          <a:xfrm>
            <a:off x="291755" y="2802762"/>
            <a:ext cx="11588793" cy="1124420"/>
          </a:xfrm>
          <a:prstGeom prst="round2Diag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uk-UA" b="1" dirty="0">
                <a:solidFill>
                  <a:srgbClr val="002060"/>
                </a:solidFill>
              </a:rPr>
              <a:t>2. Прийняти рішення, які сприятимуть підвищенню інституційної спроможності  УТВ шляхом покращення якості послуги,  матеріально-технічної бази  УТВ, а також впровадження  соціального замовлення заходів УТВ . </a:t>
            </a:r>
          </a:p>
        </p:txBody>
      </p:sp>
      <p:sp>
        <p:nvSpPr>
          <p:cNvPr id="7" name="Rectangle: Diagonal Corners Rounded 5"/>
          <p:cNvSpPr/>
          <p:nvPr/>
        </p:nvSpPr>
        <p:spPr>
          <a:xfrm>
            <a:off x="277357" y="5184331"/>
            <a:ext cx="11447627" cy="939823"/>
          </a:xfrm>
          <a:prstGeom prst="round2Diag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uk-UA" sz="2000" b="1" dirty="0">
                <a:solidFill>
                  <a:srgbClr val="002060"/>
                </a:solidFill>
              </a:rPr>
              <a:t>4. П</a:t>
            </a:r>
            <a:r>
              <a:rPr lang="uk-UA" b="1" dirty="0">
                <a:solidFill>
                  <a:srgbClr val="002060"/>
                </a:solidFill>
              </a:rPr>
              <a:t>ідготувати  методичні рекомендації -  Практичне керівництво щодо впровадження заходів з неформальної освіти та активного довголіття осіб похилого віку на рівні громади  </a:t>
            </a:r>
          </a:p>
        </p:txBody>
      </p:sp>
      <p:sp>
        <p:nvSpPr>
          <p:cNvPr id="8" name="Rectangle: Diagonal Corners Rounded 5"/>
          <p:cNvSpPr/>
          <p:nvPr/>
        </p:nvSpPr>
        <p:spPr>
          <a:xfrm>
            <a:off x="291755" y="4152785"/>
            <a:ext cx="11490946" cy="792087"/>
          </a:xfrm>
          <a:prstGeom prst="round2Diag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uk-UA" b="1" i="1" dirty="0">
              <a:solidFill>
                <a:srgbClr val="003399"/>
              </a:solidFill>
            </a:endParaRPr>
          </a:p>
          <a:p>
            <a:pPr algn="ctr" fontAlgn="auto">
              <a:spcBef>
                <a:spcPts val="0"/>
              </a:spcBef>
              <a:spcAft>
                <a:spcPts val="0"/>
              </a:spcAft>
              <a:defRPr/>
            </a:pPr>
            <a:r>
              <a:rPr lang="uk-UA" sz="2000" b="1" dirty="0">
                <a:solidFill>
                  <a:srgbClr val="002060"/>
                </a:solidFill>
              </a:rPr>
              <a:t>3. </a:t>
            </a:r>
            <a:r>
              <a:rPr lang="uk-UA" b="1" dirty="0">
                <a:solidFill>
                  <a:srgbClr val="002060"/>
                </a:solidFill>
              </a:rPr>
              <a:t>Удосконалити, розробити місцеві нормативно-правові акти, що регулюють діяльність </a:t>
            </a:r>
          </a:p>
          <a:p>
            <a:pPr algn="ctr" fontAlgn="auto">
              <a:spcBef>
                <a:spcPts val="0"/>
              </a:spcBef>
              <a:spcAft>
                <a:spcPts val="0"/>
              </a:spcAft>
              <a:defRPr/>
            </a:pPr>
            <a:r>
              <a:rPr lang="uk-UA" b="1" dirty="0">
                <a:solidFill>
                  <a:srgbClr val="002060"/>
                </a:solidFill>
              </a:rPr>
              <a:t> "Університету третього віку" </a:t>
            </a:r>
            <a:endParaRPr lang="en-US" b="1" dirty="0">
              <a:solidFill>
                <a:srgbClr val="002060"/>
              </a:solidFill>
            </a:endParaRPr>
          </a:p>
          <a:p>
            <a:pPr algn="ctr" fontAlgn="auto">
              <a:spcBef>
                <a:spcPts val="0"/>
              </a:spcBef>
              <a:spcAft>
                <a:spcPts val="0"/>
              </a:spcAft>
              <a:defRPr/>
            </a:pPr>
            <a:endParaRPr lang="uk-UA" dirty="0">
              <a:solidFill>
                <a:srgbClr val="002060"/>
              </a:solidFill>
            </a:endParaRPr>
          </a:p>
        </p:txBody>
      </p:sp>
      <p:sp>
        <p:nvSpPr>
          <p:cNvPr id="9" name="Заголовок 1"/>
          <p:cNvSpPr txBox="1">
            <a:spLocks/>
          </p:cNvSpPr>
          <p:nvPr/>
        </p:nvSpPr>
        <p:spPr bwMode="auto">
          <a:xfrm>
            <a:off x="1127448" y="1549439"/>
            <a:ext cx="11811040" cy="12858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uk-UA" sz="2800" b="1" i="1" u="none" strike="noStrike" kern="1200" cap="none" spc="0" normalizeH="0" baseline="0" noProof="0" dirty="0">
              <a:ln>
                <a:noFill/>
              </a:ln>
              <a:solidFill>
                <a:schemeClr val="accent4">
                  <a:lumMod val="75000"/>
                </a:schemeClr>
              </a:solidFill>
              <a:effectLst/>
              <a:uLnTx/>
              <a:uFillTx/>
              <a:latin typeface="+mj-lt"/>
              <a:ea typeface="+mj-ea"/>
              <a:cs typeface="+mj-cs"/>
            </a:endParaRPr>
          </a:p>
        </p:txBody>
      </p:sp>
      <p:grpSp>
        <p:nvGrpSpPr>
          <p:cNvPr id="10" name="Группа 4">
            <a:extLst>
              <a:ext uri="{FF2B5EF4-FFF2-40B4-BE49-F238E27FC236}">
                <a16:creationId xmlns:a16="http://schemas.microsoft.com/office/drawing/2014/main" xmlns="" id="{6628BD80-E3E4-28A3-51F0-97AF40959B4E}"/>
              </a:ext>
            </a:extLst>
          </p:cNvPr>
          <p:cNvGrpSpPr/>
          <p:nvPr/>
        </p:nvGrpSpPr>
        <p:grpSpPr>
          <a:xfrm>
            <a:off x="8616280" y="445489"/>
            <a:ext cx="3234722" cy="936688"/>
            <a:chOff x="6735734" y="361587"/>
            <a:chExt cx="4890906" cy="1368736"/>
          </a:xfrm>
        </p:grpSpPr>
        <p:pic>
          <p:nvPicPr>
            <p:cNvPr id="11" name="Picture 2">
              <a:extLst>
                <a:ext uri="{FF2B5EF4-FFF2-40B4-BE49-F238E27FC236}">
                  <a16:creationId xmlns:a16="http://schemas.microsoft.com/office/drawing/2014/main" xmlns="" id="{411F2929-476E-B8F3-F4FB-F99563FE851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18177" y="421415"/>
              <a:ext cx="3508463" cy="1100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xmlns="" id="{7D2F67D3-F9EA-711C-456B-4038FA38DFE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35734" y="361587"/>
              <a:ext cx="1127264" cy="1368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17861188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xmlns="" id="{EBB6A01F-2792-459A-9C1F-432A9E3A808B}"/>
              </a:ext>
            </a:extLst>
          </p:cNvPr>
          <p:cNvSpPr txBox="1">
            <a:spLocks/>
          </p:cNvSpPr>
          <p:nvPr/>
        </p:nvSpPr>
        <p:spPr>
          <a:xfrm>
            <a:off x="191344" y="476672"/>
            <a:ext cx="5619789" cy="1071570"/>
          </a:xfrm>
          <a:prstGeom prst="rect">
            <a:avLst/>
          </a:prstGeom>
          <a:solidFill>
            <a:schemeClr val="accent1">
              <a:lumMod val="20000"/>
              <a:lumOff val="80000"/>
            </a:schemeClr>
          </a:solidFill>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1600" b="1" i="1" u="none" strike="noStrike" kern="1200" cap="none" spc="0" normalizeH="0" baseline="0" noProof="0" dirty="0" err="1">
                <a:ln>
                  <a:noFill/>
                </a:ln>
                <a:solidFill>
                  <a:schemeClr val="tx1"/>
                </a:solidFill>
                <a:effectLst/>
                <a:uLnTx/>
                <a:uFillTx/>
                <a:latin typeface="+mj-lt"/>
                <a:ea typeface="+mj-ea"/>
                <a:cs typeface="+mj-cs"/>
              </a:rPr>
              <a:t>Проєктна</a:t>
            </a:r>
            <a:r>
              <a:rPr kumimoji="0" lang="uk-UA" sz="1600" b="1" i="1" u="none" strike="noStrike" kern="1200" cap="none" spc="0" normalizeH="0" baseline="0" noProof="0" dirty="0">
                <a:ln>
                  <a:noFill/>
                </a:ln>
                <a:solidFill>
                  <a:schemeClr val="tx1"/>
                </a:solidFill>
                <a:effectLst/>
                <a:uLnTx/>
                <a:uFillTx/>
                <a:latin typeface="+mj-lt"/>
                <a:ea typeface="+mj-ea"/>
                <a:cs typeface="+mj-cs"/>
              </a:rPr>
              <a:t> ініціатива</a:t>
            </a:r>
            <a:br>
              <a:rPr kumimoji="0" lang="uk-UA" sz="1600" b="1" i="1" u="none" strike="noStrike" kern="1200" cap="none" spc="0" normalizeH="0" baseline="0" noProof="0" dirty="0">
                <a:ln>
                  <a:noFill/>
                </a:ln>
                <a:solidFill>
                  <a:schemeClr val="tx1"/>
                </a:solidFill>
                <a:effectLst/>
                <a:uLnTx/>
                <a:uFillTx/>
                <a:latin typeface="+mj-lt"/>
                <a:ea typeface="+mj-ea"/>
                <a:cs typeface="+mj-cs"/>
              </a:rPr>
            </a:br>
            <a:r>
              <a:rPr kumimoji="0" lang="uk-UA" sz="1600" b="1" i="1" u="none" strike="noStrike" kern="1200" cap="none" spc="0" normalizeH="0" baseline="0" noProof="0" dirty="0">
                <a:ln>
                  <a:noFill/>
                </a:ln>
                <a:solidFill>
                  <a:schemeClr val="tx1"/>
                </a:solidFill>
                <a:effectLst/>
                <a:uLnTx/>
                <a:uFillTx/>
                <a:latin typeface="+mj-lt"/>
                <a:ea typeface="+mj-ea"/>
                <a:cs typeface="+mj-cs"/>
              </a:rPr>
              <a:t> «Розбудова інституційної спроможності послуги «Університет третього віку» на рівні територіальних громад, в умовах змін законодавства та стандарту соціальної адаптації»</a:t>
            </a:r>
            <a:endParaRPr kumimoji="0" lang="ru-RU" sz="16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object 21"/>
          <p:cNvSpPr/>
          <p:nvPr/>
        </p:nvSpPr>
        <p:spPr>
          <a:xfrm>
            <a:off x="263352" y="1700808"/>
            <a:ext cx="5619789" cy="1143008"/>
          </a:xfrm>
          <a:custGeom>
            <a:avLst/>
            <a:gdLst/>
            <a:ahLst/>
            <a:cxnLst/>
            <a:rect l="l" t="t" r="r" b="b"/>
            <a:pathLst>
              <a:path w="2364104" h="2125979">
                <a:moveTo>
                  <a:pt x="0" y="0"/>
                </a:moveTo>
                <a:lnTo>
                  <a:pt x="1972081" y="0"/>
                </a:lnTo>
                <a:lnTo>
                  <a:pt x="2363724" y="1062990"/>
                </a:lnTo>
                <a:lnTo>
                  <a:pt x="1972081" y="2125980"/>
                </a:lnTo>
                <a:lnTo>
                  <a:pt x="0" y="2125980"/>
                </a:lnTo>
                <a:lnTo>
                  <a:pt x="391642" y="1062990"/>
                </a:lnTo>
                <a:lnTo>
                  <a:pt x="0" y="0"/>
                </a:lnTo>
                <a:close/>
              </a:path>
            </a:pathLst>
          </a:custGeom>
          <a:solidFill>
            <a:srgbClr val="92D050"/>
          </a:solidFill>
          <a:ln w="28435">
            <a:solidFill>
              <a:srgbClr val="000000"/>
            </a:solidFill>
          </a:ln>
          <a:scene3d>
            <a:camera prst="orthographicFront"/>
            <a:lightRig rig="threePt" dir="t"/>
          </a:scene3d>
          <a:sp3d contourW="12700">
            <a:contourClr>
              <a:schemeClr val="accent6">
                <a:lumMod val="40000"/>
                <a:lumOff val="60000"/>
              </a:schemeClr>
            </a:contourClr>
          </a:sp3d>
        </p:spPr>
        <p:txBody>
          <a:bodyPr wrap="square" lIns="0" tIns="0" rIns="0" bIns="0" rtlCol="0"/>
          <a:lstStyle/>
          <a:p>
            <a:pPr algn="ctr"/>
            <a:r>
              <a:rPr lang="uk-UA" dirty="0"/>
              <a:t> </a:t>
            </a:r>
            <a:r>
              <a:rPr lang="uk-UA" sz="1400" b="1" i="1" dirty="0"/>
              <a:t>Удосконалення нормативно-правової</a:t>
            </a:r>
          </a:p>
          <a:p>
            <a:pPr algn="ctr"/>
            <a:r>
              <a:rPr lang="uk-UA" sz="1400" b="1" i="1" dirty="0"/>
              <a:t> бази щодо заходів з неформальної освіти</a:t>
            </a:r>
          </a:p>
          <a:p>
            <a:pPr algn="ctr"/>
            <a:r>
              <a:rPr lang="uk-UA" sz="1400" b="1" i="1" dirty="0"/>
              <a:t> та активного довголіття  </a:t>
            </a:r>
          </a:p>
          <a:p>
            <a:pPr algn="ctr"/>
            <a:endParaRPr lang="uk-UA" sz="1200" b="1" i="1" dirty="0"/>
          </a:p>
          <a:p>
            <a:pPr algn="ctr"/>
            <a:endParaRPr lang="uk-UA" sz="1200" b="1" i="1" dirty="0"/>
          </a:p>
          <a:p>
            <a:pPr algn="ctr"/>
            <a:endParaRPr lang="uk-UA" sz="1200" b="1" i="1" dirty="0">
              <a:solidFill>
                <a:schemeClr val="accent1">
                  <a:lumMod val="50000"/>
                </a:schemeClr>
              </a:solidFill>
            </a:endParaRPr>
          </a:p>
          <a:p>
            <a:pPr algn="ctr"/>
            <a:endParaRPr lang="uk-UA" sz="1200" b="1" i="1" dirty="0">
              <a:solidFill>
                <a:schemeClr val="accent1">
                  <a:lumMod val="50000"/>
                </a:schemeClr>
              </a:solidFill>
            </a:endParaRPr>
          </a:p>
          <a:p>
            <a:pPr algn="ctr"/>
            <a:endParaRPr lang="ru-RU" sz="1200" b="1" i="1" dirty="0">
              <a:solidFill>
                <a:schemeClr val="accent1">
                  <a:lumMod val="50000"/>
                </a:schemeClr>
              </a:solidFill>
            </a:endParaRPr>
          </a:p>
          <a:p>
            <a:r>
              <a:rPr lang="uk-UA" sz="1200" dirty="0"/>
              <a:t> </a:t>
            </a:r>
            <a:endParaRPr sz="1200" dirty="0"/>
          </a:p>
        </p:txBody>
      </p:sp>
      <p:grpSp>
        <p:nvGrpSpPr>
          <p:cNvPr id="2" name="object 13"/>
          <p:cNvGrpSpPr/>
          <p:nvPr/>
        </p:nvGrpSpPr>
        <p:grpSpPr>
          <a:xfrm>
            <a:off x="263352" y="2924944"/>
            <a:ext cx="5715040" cy="2290006"/>
            <a:chOff x="5142007" y="3054411"/>
            <a:chExt cx="5620621" cy="5013763"/>
          </a:xfrm>
          <a:solidFill>
            <a:schemeClr val="accent4">
              <a:lumMod val="40000"/>
              <a:lumOff val="60000"/>
            </a:schemeClr>
          </a:solidFill>
        </p:grpSpPr>
        <p:sp>
          <p:nvSpPr>
            <p:cNvPr id="10" name="object 15"/>
            <p:cNvSpPr/>
            <p:nvPr/>
          </p:nvSpPr>
          <p:spPr>
            <a:xfrm>
              <a:off x="5142007" y="6026146"/>
              <a:ext cx="5526944" cy="2042028"/>
            </a:xfrm>
            <a:custGeom>
              <a:avLst/>
              <a:gdLst/>
              <a:ahLst/>
              <a:cxnLst/>
              <a:rect l="l" t="t" r="r" b="b"/>
              <a:pathLst>
                <a:path w="2737484" h="2125979">
                  <a:moveTo>
                    <a:pt x="0" y="0"/>
                  </a:moveTo>
                  <a:lnTo>
                    <a:pt x="2345461" y="0"/>
                  </a:lnTo>
                  <a:lnTo>
                    <a:pt x="2737104" y="1062990"/>
                  </a:lnTo>
                  <a:lnTo>
                    <a:pt x="2345461" y="2125980"/>
                  </a:lnTo>
                  <a:lnTo>
                    <a:pt x="0" y="2125980"/>
                  </a:lnTo>
                  <a:lnTo>
                    <a:pt x="391642" y="1062990"/>
                  </a:lnTo>
                  <a:lnTo>
                    <a:pt x="0" y="0"/>
                  </a:lnTo>
                  <a:close/>
                </a:path>
              </a:pathLst>
            </a:custGeom>
            <a:grpFill/>
            <a:ln w="28435">
              <a:solidFill>
                <a:srgbClr val="000000"/>
              </a:solidFill>
            </a:ln>
          </p:spPr>
          <p:txBody>
            <a:bodyPr wrap="square" lIns="0" tIns="0" rIns="0" bIns="0" rtlCol="0"/>
            <a:lstStyle/>
            <a:p>
              <a:pPr algn="just"/>
              <a:r>
                <a:rPr lang="uk-UA" dirty="0"/>
                <a:t>       	        </a:t>
              </a:r>
              <a:r>
                <a:rPr lang="uk-UA" sz="1400" b="1" i="1" dirty="0"/>
                <a:t>Усунення колізій в нормативно-правових </a:t>
              </a:r>
            </a:p>
            <a:p>
              <a:pPr algn="just"/>
              <a:r>
                <a:rPr lang="uk-UA" sz="1400" b="1" i="1" dirty="0"/>
                <a:t>                                 актах стосовно соціально-педагогічної послуги  </a:t>
              </a:r>
            </a:p>
            <a:p>
              <a:pPr algn="just"/>
              <a:r>
                <a:rPr lang="uk-UA" sz="1400" b="1" i="1" dirty="0"/>
                <a:t>                                         “Університет третього віку”  </a:t>
              </a:r>
              <a:endParaRPr sz="1400" b="1" i="1" dirty="0">
                <a:latin typeface="AngsanaUPC" pitchFamily="18" charset="-34"/>
                <a:cs typeface="AngsanaUPC" pitchFamily="18" charset="-34"/>
              </a:endParaRPr>
            </a:p>
          </p:txBody>
        </p:sp>
        <p:sp>
          <p:nvSpPr>
            <p:cNvPr id="11" name="object 17"/>
            <p:cNvSpPr/>
            <p:nvPr/>
          </p:nvSpPr>
          <p:spPr>
            <a:xfrm>
              <a:off x="5142007" y="3054411"/>
              <a:ext cx="5620621" cy="2658921"/>
            </a:xfrm>
            <a:custGeom>
              <a:avLst/>
              <a:gdLst/>
              <a:ahLst/>
              <a:cxnLst/>
              <a:rect l="l" t="t" r="r" b="b"/>
              <a:pathLst>
                <a:path w="2364104" h="2125979">
                  <a:moveTo>
                    <a:pt x="0" y="0"/>
                  </a:moveTo>
                  <a:lnTo>
                    <a:pt x="1972081" y="0"/>
                  </a:lnTo>
                  <a:lnTo>
                    <a:pt x="2363724" y="1062990"/>
                  </a:lnTo>
                  <a:lnTo>
                    <a:pt x="1972081" y="2125980"/>
                  </a:lnTo>
                  <a:lnTo>
                    <a:pt x="0" y="2125980"/>
                  </a:lnTo>
                  <a:lnTo>
                    <a:pt x="391642" y="1062990"/>
                  </a:lnTo>
                  <a:lnTo>
                    <a:pt x="0" y="0"/>
                  </a:lnTo>
                  <a:close/>
                </a:path>
              </a:pathLst>
            </a:custGeom>
            <a:solidFill>
              <a:schemeClr val="accent6">
                <a:lumMod val="20000"/>
                <a:lumOff val="80000"/>
              </a:schemeClr>
            </a:solidFill>
            <a:ln w="28435">
              <a:solidFill>
                <a:srgbClr val="000000"/>
              </a:solidFill>
            </a:ln>
          </p:spPr>
          <p:txBody>
            <a:bodyPr wrap="square" lIns="0" tIns="0" rIns="0" bIns="0" rtlCol="0"/>
            <a:lstStyle/>
            <a:p>
              <a:r>
                <a:rPr lang="uk-UA" sz="1200" dirty="0"/>
                <a:t>                                                   </a:t>
              </a:r>
              <a:r>
                <a:rPr lang="uk-UA" sz="1400" b="1" i="1" dirty="0"/>
                <a:t>Осучаснення та приведення у</a:t>
              </a:r>
            </a:p>
            <a:p>
              <a:r>
                <a:rPr lang="uk-UA" sz="1400" b="1" i="1" dirty="0"/>
                <a:t>                                    відповідність до Закону України </a:t>
              </a:r>
              <a:r>
                <a:rPr lang="uk-UA" sz="1400" b="1" i="1" dirty="0" err="1"/>
                <a:t>“Про</a:t>
              </a:r>
              <a:r>
                <a:rPr lang="uk-UA" sz="1400" b="1" i="1" dirty="0"/>
                <a:t> соціальні      </a:t>
              </a:r>
            </a:p>
            <a:p>
              <a:r>
                <a:rPr lang="uk-UA" sz="1400" b="1" i="1" dirty="0"/>
                <a:t>                                       </a:t>
              </a:r>
              <a:r>
                <a:rPr lang="uk-UA" sz="1400" b="1" i="1" dirty="0" err="1"/>
                <a:t>послуги”</a:t>
              </a:r>
              <a:r>
                <a:rPr lang="uk-UA" sz="1400" b="1" i="1" dirty="0"/>
                <a:t> положення про Територіальні центри     </a:t>
              </a:r>
            </a:p>
            <a:p>
              <a:r>
                <a:rPr lang="uk-UA" sz="1400" b="1" i="1" dirty="0"/>
                <a:t>                                                 соціального обслуговування</a:t>
              </a:r>
            </a:p>
            <a:p>
              <a:r>
                <a:rPr lang="uk-UA" sz="1400" b="1" i="1" dirty="0"/>
                <a:t>                                                (надання соціальних послуг) </a:t>
              </a:r>
              <a:endParaRPr sz="1400" dirty="0"/>
            </a:p>
          </p:txBody>
        </p:sp>
      </p:grpSp>
      <p:sp>
        <p:nvSpPr>
          <p:cNvPr id="12" name="object 21"/>
          <p:cNvSpPr/>
          <p:nvPr/>
        </p:nvSpPr>
        <p:spPr>
          <a:xfrm>
            <a:off x="335360" y="5373216"/>
            <a:ext cx="5429288" cy="1008112"/>
          </a:xfrm>
          <a:custGeom>
            <a:avLst/>
            <a:gdLst/>
            <a:ahLst/>
            <a:cxnLst/>
            <a:rect l="l" t="t" r="r" b="b"/>
            <a:pathLst>
              <a:path w="2364104" h="2125979">
                <a:moveTo>
                  <a:pt x="0" y="0"/>
                </a:moveTo>
                <a:lnTo>
                  <a:pt x="1972081" y="0"/>
                </a:lnTo>
                <a:lnTo>
                  <a:pt x="2363724" y="1062990"/>
                </a:lnTo>
                <a:lnTo>
                  <a:pt x="1972081" y="2125980"/>
                </a:lnTo>
                <a:lnTo>
                  <a:pt x="0" y="2125980"/>
                </a:lnTo>
                <a:lnTo>
                  <a:pt x="391642" y="1062990"/>
                </a:lnTo>
                <a:lnTo>
                  <a:pt x="0" y="0"/>
                </a:lnTo>
                <a:close/>
              </a:path>
            </a:pathLst>
          </a:custGeom>
          <a:solidFill>
            <a:srgbClr val="FFFF99"/>
          </a:solidFill>
          <a:ln w="28435">
            <a:solidFill>
              <a:srgbClr val="000000"/>
            </a:solidFill>
          </a:ln>
          <a:scene3d>
            <a:camera prst="orthographicFront"/>
            <a:lightRig rig="threePt" dir="t"/>
          </a:scene3d>
          <a:sp3d contourW="12700">
            <a:contourClr>
              <a:schemeClr val="accent6">
                <a:lumMod val="40000"/>
                <a:lumOff val="60000"/>
              </a:schemeClr>
            </a:contourClr>
          </a:sp3d>
        </p:spPr>
        <p:txBody>
          <a:bodyPr wrap="square" lIns="0" tIns="0" rIns="0" bIns="0" rtlCol="0"/>
          <a:lstStyle/>
          <a:p>
            <a:pPr algn="ctr"/>
            <a:r>
              <a:rPr lang="uk-UA" dirty="0"/>
              <a:t>  </a:t>
            </a:r>
            <a:r>
              <a:rPr lang="uk-UA" sz="1400" b="1" i="1" dirty="0"/>
              <a:t>Розробка та впровадження </a:t>
            </a:r>
          </a:p>
          <a:p>
            <a:pPr algn="ctr"/>
            <a:r>
              <a:rPr lang="uk-UA" sz="1400" b="1" i="1" dirty="0"/>
              <a:t>механізмів закупівель соціальної </a:t>
            </a:r>
          </a:p>
          <a:p>
            <a:pPr algn="ctr"/>
            <a:r>
              <a:rPr lang="uk-UA" sz="1400" b="1" i="1" dirty="0"/>
              <a:t>послуги соціальної адаптації</a:t>
            </a:r>
            <a:endParaRPr lang="ru-RU" sz="1400" b="1" i="1" dirty="0">
              <a:solidFill>
                <a:schemeClr val="accent1">
                  <a:lumMod val="50000"/>
                </a:schemeClr>
              </a:solidFill>
            </a:endParaRPr>
          </a:p>
          <a:p>
            <a:r>
              <a:rPr lang="uk-UA" b="1" i="1" dirty="0"/>
              <a:t> </a:t>
            </a:r>
            <a:endParaRPr b="1" i="1" dirty="0"/>
          </a:p>
        </p:txBody>
      </p:sp>
      <p:sp>
        <p:nvSpPr>
          <p:cNvPr id="13" name="Заголовок 1">
            <a:extLst>
              <a:ext uri="{FF2B5EF4-FFF2-40B4-BE49-F238E27FC236}">
                <a16:creationId xmlns:a16="http://schemas.microsoft.com/office/drawing/2014/main" xmlns="" id="{EBB6A01F-2792-459A-9C1F-432A9E3A808B}"/>
              </a:ext>
            </a:extLst>
          </p:cNvPr>
          <p:cNvSpPr txBox="1">
            <a:spLocks noGrp="1"/>
          </p:cNvSpPr>
          <p:nvPr>
            <p:ph type="title"/>
          </p:nvPr>
        </p:nvSpPr>
        <p:spPr>
          <a:xfrm>
            <a:off x="6023992" y="476672"/>
            <a:ext cx="5810248" cy="1071570"/>
          </a:xfrm>
          <a:prstGeom prst="rect">
            <a:avLst/>
          </a:prstGeom>
          <a:solidFill>
            <a:schemeClr val="accent1">
              <a:lumMod val="20000"/>
              <a:lumOff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1400" b="1" i="1" u="none" strike="noStrike" kern="1200" cap="none" spc="0" normalizeH="0" baseline="0" noProof="0" dirty="0">
                <a:ln>
                  <a:noFill/>
                </a:ln>
                <a:solidFill>
                  <a:schemeClr val="tx1"/>
                </a:solidFill>
                <a:effectLst/>
                <a:uLnTx/>
                <a:uFillTx/>
                <a:latin typeface="+mj-lt"/>
                <a:ea typeface="+mj-ea"/>
                <a:cs typeface="+mj-cs"/>
              </a:rPr>
              <a:t>Закон України </a:t>
            </a:r>
            <a:r>
              <a:rPr kumimoji="0" lang="uk-UA" sz="1400" b="1" i="1" u="none" strike="noStrike" kern="1200" cap="none" spc="0" normalizeH="0" baseline="0" noProof="0" dirty="0" err="1">
                <a:ln>
                  <a:noFill/>
                </a:ln>
                <a:solidFill>
                  <a:schemeClr val="tx1"/>
                </a:solidFill>
                <a:effectLst/>
                <a:uLnTx/>
                <a:uFillTx/>
                <a:latin typeface="+mj-lt"/>
                <a:ea typeface="+mj-ea"/>
                <a:cs typeface="+mj-cs"/>
              </a:rPr>
              <a:t>“Про</a:t>
            </a:r>
            <a:r>
              <a:rPr kumimoji="0" lang="uk-UA" sz="1400" b="1" i="1" u="none" strike="noStrike" kern="1200" cap="none" spc="0" normalizeH="0" baseline="0" noProof="0" dirty="0">
                <a:ln>
                  <a:noFill/>
                </a:ln>
                <a:solidFill>
                  <a:schemeClr val="tx1"/>
                </a:solidFill>
                <a:effectLst/>
                <a:uLnTx/>
                <a:uFillTx/>
                <a:latin typeface="+mj-lt"/>
                <a:ea typeface="+mj-ea"/>
                <a:cs typeface="+mj-cs"/>
              </a:rPr>
              <a:t> соціальні </a:t>
            </a:r>
            <a:r>
              <a:rPr kumimoji="0" lang="uk-UA" sz="1400" b="1" i="1" u="none" strike="noStrike" kern="1200" cap="none" spc="0" normalizeH="0" baseline="0" noProof="0" dirty="0" err="1">
                <a:ln>
                  <a:noFill/>
                </a:ln>
                <a:solidFill>
                  <a:schemeClr val="tx1"/>
                </a:solidFill>
                <a:effectLst/>
                <a:uLnTx/>
                <a:uFillTx/>
                <a:latin typeface="+mj-lt"/>
                <a:ea typeface="+mj-ea"/>
                <a:cs typeface="+mj-cs"/>
              </a:rPr>
              <a:t>послуги”</a:t>
            </a:r>
            <a:r>
              <a:rPr kumimoji="0" lang="uk-UA" sz="1400" b="1" i="1" u="none" strike="noStrike" kern="1200" cap="none" spc="0" normalizeH="0" baseline="0" noProof="0" dirty="0">
                <a:ln>
                  <a:noFill/>
                </a:ln>
                <a:solidFill>
                  <a:schemeClr val="tx1"/>
                </a:solidFill>
                <a:effectLst/>
                <a:uLnTx/>
                <a:uFillTx/>
                <a:latin typeface="+mj-lt"/>
                <a:ea typeface="+mj-ea"/>
                <a:cs typeface="+mj-cs"/>
              </a:rPr>
              <a:t/>
            </a:r>
            <a:br>
              <a:rPr kumimoji="0" lang="uk-UA" sz="1400" b="1" i="1" u="none" strike="noStrike" kern="1200" cap="none" spc="0" normalizeH="0" baseline="0" noProof="0" dirty="0">
                <a:ln>
                  <a:noFill/>
                </a:ln>
                <a:solidFill>
                  <a:schemeClr val="tx1"/>
                </a:solidFill>
                <a:effectLst/>
                <a:uLnTx/>
                <a:uFillTx/>
                <a:latin typeface="+mj-lt"/>
                <a:ea typeface="+mj-ea"/>
                <a:cs typeface="+mj-cs"/>
              </a:rPr>
            </a:br>
            <a:endParaRPr kumimoji="0" lang="ru-RU" sz="1400" b="1" i="0" u="none" strike="noStrike" kern="1200" cap="none" spc="0" normalizeH="0" baseline="0" noProof="0" dirty="0">
              <a:ln>
                <a:noFill/>
              </a:ln>
              <a:solidFill>
                <a:schemeClr val="tx1"/>
              </a:solidFill>
              <a:effectLst/>
              <a:uLnTx/>
              <a:uFillTx/>
              <a:latin typeface="+mj-lt"/>
              <a:ea typeface="+mj-ea"/>
              <a:cs typeface="+mj-cs"/>
            </a:endParaRPr>
          </a:p>
        </p:txBody>
      </p:sp>
      <p:sp>
        <p:nvSpPr>
          <p:cNvPr id="14" name="Прямоугольник с двумя скругленными противолежащими углами 13"/>
          <p:cNvSpPr/>
          <p:nvPr/>
        </p:nvSpPr>
        <p:spPr>
          <a:xfrm>
            <a:off x="6096000" y="1700808"/>
            <a:ext cx="5856651" cy="928694"/>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i="1" dirty="0">
                <a:solidFill>
                  <a:schemeClr val="accent1">
                    <a:lumMod val="50000"/>
                  </a:schemeClr>
                </a:solidFill>
              </a:rPr>
              <a:t>Наказ Міністерства соціальної політики від 18.05.2015  № 514 </a:t>
            </a:r>
            <a:r>
              <a:rPr lang="uk-UA" sz="1400" b="1" i="1" dirty="0" err="1">
                <a:solidFill>
                  <a:schemeClr val="accent1">
                    <a:lumMod val="50000"/>
                  </a:schemeClr>
                </a:solidFill>
              </a:rPr>
              <a:t>“Про</a:t>
            </a:r>
            <a:r>
              <a:rPr lang="uk-UA" sz="1400" b="1" i="1" dirty="0">
                <a:solidFill>
                  <a:schemeClr val="accent1">
                    <a:lumMod val="50000"/>
                  </a:schemeClr>
                </a:solidFill>
              </a:rPr>
              <a:t> затвердження Державного стандарту соціальної </a:t>
            </a:r>
            <a:r>
              <a:rPr lang="uk-UA" sz="1400" b="1" i="1" dirty="0" err="1">
                <a:solidFill>
                  <a:schemeClr val="accent1">
                    <a:lumMod val="50000"/>
                  </a:schemeClr>
                </a:solidFill>
              </a:rPr>
              <a:t>адаптації”</a:t>
            </a:r>
            <a:endParaRPr lang="ru-RU" sz="1400" b="1" i="1" dirty="0">
              <a:solidFill>
                <a:schemeClr val="accent1">
                  <a:lumMod val="50000"/>
                </a:schemeClr>
              </a:solidFill>
            </a:endParaRPr>
          </a:p>
        </p:txBody>
      </p:sp>
      <p:sp>
        <p:nvSpPr>
          <p:cNvPr id="15" name="Rectangle: Diagonal Corners Rounded 5">
            <a:extLst>
              <a:ext uri="{FF2B5EF4-FFF2-40B4-BE49-F238E27FC236}">
                <a16:creationId xmlns:a16="http://schemas.microsoft.com/office/drawing/2014/main" xmlns="" id="{FF914BEC-1D55-44BD-BFD0-ABEF89B2EF09}"/>
              </a:ext>
            </a:extLst>
          </p:cNvPr>
          <p:cNvSpPr/>
          <p:nvPr/>
        </p:nvSpPr>
        <p:spPr>
          <a:xfrm>
            <a:off x="6096000" y="2708920"/>
            <a:ext cx="5856651" cy="1296144"/>
          </a:xfrm>
          <a:prstGeom prst="round2DiagRect">
            <a:avLst>
              <a:gd name="adj1" fmla="val 19934"/>
              <a:gd name="adj2" fmla="val 0"/>
            </a:avLst>
          </a:prstGeom>
          <a:solidFill>
            <a:schemeClr val="accent1">
              <a:lumMod val="20000"/>
              <a:lumOff val="80000"/>
            </a:schemeClr>
          </a:solidFill>
          <a:ln>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uk-UA" sz="1100" b="1" dirty="0">
              <a:solidFill>
                <a:srgbClr val="002060"/>
              </a:solidFill>
            </a:endParaRPr>
          </a:p>
          <a:p>
            <a:r>
              <a:rPr lang="uk-UA" sz="1300" b="1" dirty="0">
                <a:solidFill>
                  <a:srgbClr val="002060"/>
                </a:solidFill>
              </a:rPr>
              <a:t>Територіальні центри соціального обслуговування (надання соціальних послуг) - </a:t>
            </a:r>
            <a:r>
              <a:rPr lang="uk-UA" sz="1300" dirty="0">
                <a:solidFill>
                  <a:srgbClr val="002060"/>
                </a:solidFill>
              </a:rPr>
              <a:t> Типове положення про   територіальний   центр   соціального обслуговування (надання соціальних послуг), затверджено </a:t>
            </a:r>
            <a:r>
              <a:rPr lang="uk-UA" sz="1300" b="1" i="1" dirty="0">
                <a:solidFill>
                  <a:srgbClr val="002060"/>
                </a:solidFill>
              </a:rPr>
              <a:t>постановою Кабінету Міністрів України від 29.12.2009 № 1417 „Деякі питання діяльності центрів територіальних центрів соціального обслуговування (надання соціальних послуг)” </a:t>
            </a:r>
            <a:r>
              <a:rPr lang="uk-UA" sz="1300" i="1" dirty="0">
                <a:solidFill>
                  <a:srgbClr val="002060"/>
                </a:solidFill>
              </a:rPr>
              <a:t> </a:t>
            </a:r>
          </a:p>
          <a:p>
            <a:endParaRPr lang="uk-UA" sz="1400" dirty="0">
              <a:solidFill>
                <a:schemeClr val="tx1"/>
              </a:solidFill>
            </a:endParaRPr>
          </a:p>
        </p:txBody>
      </p:sp>
      <p:sp>
        <p:nvSpPr>
          <p:cNvPr id="16" name="Rectangle: Diagonal Corners Rounded 3">
            <a:extLst>
              <a:ext uri="{FF2B5EF4-FFF2-40B4-BE49-F238E27FC236}">
                <a16:creationId xmlns:a16="http://schemas.microsoft.com/office/drawing/2014/main" xmlns="" id="{2BC7EAA3-EB1A-4AB7-A941-C4DDE46E3AAB}"/>
              </a:ext>
            </a:extLst>
          </p:cNvPr>
          <p:cNvSpPr>
            <a:spLocks noGrp="1"/>
          </p:cNvSpPr>
          <p:nvPr>
            <p:ph idx="1"/>
          </p:nvPr>
        </p:nvSpPr>
        <p:spPr>
          <a:xfrm>
            <a:off x="6023992" y="4221088"/>
            <a:ext cx="5904656" cy="1027311"/>
          </a:xfrm>
          <a:prstGeom prst="round2DiagRect">
            <a:avLst/>
          </a:prstGeom>
          <a:solidFill>
            <a:schemeClr val="accent1">
              <a:lumMod val="20000"/>
              <a:lumOff val="80000"/>
            </a:schemeClr>
          </a:solidFill>
          <a:ln>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buNone/>
            </a:pPr>
            <a:r>
              <a:rPr lang="ru-RU" sz="1400" b="1" i="1" dirty="0">
                <a:solidFill>
                  <a:srgbClr val="002060"/>
                </a:solidFill>
              </a:rPr>
              <a:t>      Наказ М</a:t>
            </a:r>
            <a:r>
              <a:rPr lang="uk-UA" sz="1400" b="1" i="1" dirty="0" err="1">
                <a:solidFill>
                  <a:srgbClr val="002060"/>
                </a:solidFill>
              </a:rPr>
              <a:t>іністерства</a:t>
            </a:r>
            <a:r>
              <a:rPr lang="uk-UA" sz="1400" b="1" i="1" dirty="0">
                <a:solidFill>
                  <a:srgbClr val="002060"/>
                </a:solidFill>
              </a:rPr>
              <a:t> соціальної політики від 25.08.2011 N 326             “ Про впровадження соціально-педагогічної  послуги "Університет третього </a:t>
            </a:r>
            <a:r>
              <a:rPr lang="uk-UA" sz="1400" b="1" i="1" dirty="0" err="1">
                <a:solidFill>
                  <a:srgbClr val="002060"/>
                </a:solidFill>
              </a:rPr>
              <a:t>віку”</a:t>
            </a:r>
            <a:endParaRPr lang="ru-RU" sz="1400" dirty="0">
              <a:solidFill>
                <a:srgbClr val="002060"/>
              </a:solidFill>
            </a:endParaRPr>
          </a:p>
        </p:txBody>
      </p:sp>
      <p:sp>
        <p:nvSpPr>
          <p:cNvPr id="17" name="Прямоугольник с двумя скругленными противолежащими углами 16"/>
          <p:cNvSpPr/>
          <p:nvPr/>
        </p:nvSpPr>
        <p:spPr>
          <a:xfrm>
            <a:off x="6096000" y="5373216"/>
            <a:ext cx="5832648" cy="1080120"/>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solidFill>
                  <a:srgbClr val="002060"/>
                </a:solidFill>
                <a:ea typeface="Calibri" pitchFamily="34" charset="0"/>
                <a:cs typeface="Times New Roman" pitchFamily="18" charset="0"/>
              </a:rPr>
              <a:t>Замовлення  соціальних послуг.  </a:t>
            </a:r>
            <a:r>
              <a:rPr lang="uk-UA" altLang="uk-UA" sz="1400" b="1" i="1" dirty="0">
                <a:solidFill>
                  <a:srgbClr val="002060"/>
                </a:solidFill>
              </a:rPr>
              <a:t>Постанова КМУ </a:t>
            </a:r>
            <a:r>
              <a:rPr lang="ru-RU" sz="1400" b="1" i="1" dirty="0" err="1">
                <a:solidFill>
                  <a:srgbClr val="002060"/>
                </a:solidFill>
              </a:rPr>
              <a:t>від</a:t>
            </a:r>
            <a:r>
              <a:rPr lang="ru-RU" sz="1400" b="1" i="1" dirty="0">
                <a:solidFill>
                  <a:srgbClr val="002060"/>
                </a:solidFill>
              </a:rPr>
              <a:t> 01.06.2020 р.       № 450</a:t>
            </a:r>
            <a:r>
              <a:rPr lang="uk-UA" altLang="uk-UA" sz="1400" b="1" i="1" dirty="0">
                <a:solidFill>
                  <a:srgbClr val="002060"/>
                </a:solidFill>
              </a:rPr>
              <a:t> </a:t>
            </a:r>
            <a:r>
              <a:rPr lang="ru-RU" altLang="uk-UA" sz="1400" b="1" dirty="0">
                <a:solidFill>
                  <a:srgbClr val="002060"/>
                </a:solidFill>
              </a:rPr>
              <a:t>«</a:t>
            </a:r>
            <a:r>
              <a:rPr lang="ru-RU" sz="1400" b="1" i="1" dirty="0" err="1">
                <a:solidFill>
                  <a:srgbClr val="002060"/>
                </a:solidFill>
              </a:rPr>
              <a:t>Деякі</a:t>
            </a:r>
            <a:r>
              <a:rPr lang="ru-RU" sz="1400" b="1" i="1" dirty="0">
                <a:solidFill>
                  <a:srgbClr val="002060"/>
                </a:solidFill>
              </a:rPr>
              <a:t> </a:t>
            </a:r>
            <a:r>
              <a:rPr lang="ru-RU" sz="1400" b="1" i="1" dirty="0" err="1">
                <a:solidFill>
                  <a:srgbClr val="002060"/>
                </a:solidFill>
              </a:rPr>
              <a:t>питання</a:t>
            </a:r>
            <a:r>
              <a:rPr lang="ru-RU" sz="1400" b="1" i="1" dirty="0">
                <a:solidFill>
                  <a:srgbClr val="002060"/>
                </a:solidFill>
              </a:rPr>
              <a:t> </a:t>
            </a:r>
            <a:r>
              <a:rPr lang="ru-RU" sz="1400" b="1" i="1" dirty="0" err="1">
                <a:solidFill>
                  <a:srgbClr val="002060"/>
                </a:solidFill>
              </a:rPr>
              <a:t>надання</a:t>
            </a:r>
            <a:r>
              <a:rPr lang="ru-RU" sz="1400" b="1" i="1" dirty="0">
                <a:solidFill>
                  <a:srgbClr val="002060"/>
                </a:solidFill>
              </a:rPr>
              <a:t> </a:t>
            </a:r>
            <a:r>
              <a:rPr lang="ru-RU" sz="1400" b="1" i="1" dirty="0" err="1">
                <a:solidFill>
                  <a:srgbClr val="002060"/>
                </a:solidFill>
              </a:rPr>
              <a:t>соціальних</a:t>
            </a:r>
            <a:r>
              <a:rPr lang="ru-RU" sz="1400" b="1" i="1" dirty="0">
                <a:solidFill>
                  <a:srgbClr val="002060"/>
                </a:solidFill>
              </a:rPr>
              <a:t> послуг шляхом </a:t>
            </a:r>
            <a:r>
              <a:rPr lang="ru-RU" sz="1400" b="1" i="1" dirty="0" err="1">
                <a:solidFill>
                  <a:srgbClr val="002060"/>
                </a:solidFill>
              </a:rPr>
              <a:t>соціального</a:t>
            </a:r>
            <a:r>
              <a:rPr lang="ru-RU" sz="1400" b="1" i="1" dirty="0">
                <a:solidFill>
                  <a:srgbClr val="002060"/>
                </a:solidFill>
              </a:rPr>
              <a:t> </a:t>
            </a:r>
            <a:r>
              <a:rPr lang="ru-RU" sz="1400" b="1" i="1" dirty="0" err="1">
                <a:solidFill>
                  <a:srgbClr val="002060"/>
                </a:solidFill>
              </a:rPr>
              <a:t>замовлення</a:t>
            </a:r>
            <a:r>
              <a:rPr lang="ru-RU" sz="1400" b="1" i="1" dirty="0">
                <a:solidFill>
                  <a:srgbClr val="002060"/>
                </a:solidFill>
              </a:rPr>
              <a:t>»</a:t>
            </a:r>
          </a:p>
        </p:txBody>
      </p:sp>
    </p:spTree>
    <p:extLst>
      <p:ext uri="{BB962C8B-B14F-4D97-AF65-F5344CB8AC3E}">
        <p14:creationId xmlns:p14="http://schemas.microsoft.com/office/powerpoint/2010/main" xmlns="" val="19725048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188640"/>
            <a:ext cx="10515600" cy="792089"/>
          </a:xfrm>
        </p:spPr>
        <p:txBody>
          <a:bodyPr>
            <a:normAutofit/>
          </a:bodyPr>
          <a:lstStyle/>
          <a:p>
            <a:r>
              <a:rPr lang="uk-UA" altLang="ja-JP" sz="2400" dirty="0">
                <a:solidFill>
                  <a:srgbClr val="002060"/>
                </a:solidFill>
                <a:latin typeface="Times New Roman" panose="02020603050405020304" pitchFamily="18" charset="0"/>
                <a:cs typeface="Times New Roman" panose="02020603050405020304" pitchFamily="18" charset="0"/>
              </a:rPr>
              <a:t>Соціально-демографічна характеристика громад. </a:t>
            </a:r>
            <a:br>
              <a:rPr lang="uk-UA" altLang="ja-JP" sz="2400" dirty="0">
                <a:solidFill>
                  <a:srgbClr val="002060"/>
                </a:solidFill>
                <a:latin typeface="Times New Roman" panose="02020603050405020304" pitchFamily="18" charset="0"/>
                <a:cs typeface="Times New Roman" panose="02020603050405020304" pitchFamily="18" charset="0"/>
              </a:rPr>
            </a:br>
            <a:r>
              <a:rPr lang="uk-UA" altLang="ja-JP" sz="2400" dirty="0">
                <a:solidFill>
                  <a:srgbClr val="002060"/>
                </a:solidFill>
                <a:latin typeface="Times New Roman" panose="02020603050405020304" pitchFamily="18" charset="0"/>
                <a:cs typeface="Times New Roman" panose="02020603050405020304" pitchFamily="18" charset="0"/>
              </a:rPr>
              <a:t>Структура населення пілотних громад</a:t>
            </a:r>
            <a:endParaRPr lang="ru-RU" sz="2400" dirty="0">
              <a:solidFill>
                <a:srgbClr val="002060"/>
              </a:solidFill>
              <a:latin typeface="Times New Roman" panose="02020603050405020304" pitchFamily="18" charset="0"/>
              <a:cs typeface="Times New Roman" panose="02020603050405020304" pitchFamily="18" charset="0"/>
            </a:endParaRPr>
          </a:p>
        </p:txBody>
      </p:sp>
      <p:graphicFrame>
        <p:nvGraphicFramePr>
          <p:cNvPr id="8" name="Содержимое 7"/>
          <p:cNvGraphicFramePr>
            <a:graphicFrameLocks noGrp="1"/>
          </p:cNvGraphicFramePr>
          <p:nvPr>
            <p:ph idx="1"/>
          </p:nvPr>
        </p:nvGraphicFramePr>
        <p:xfrm>
          <a:off x="838200" y="836712"/>
          <a:ext cx="10946432" cy="534025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188640"/>
            <a:ext cx="10324256" cy="936104"/>
          </a:xfrm>
        </p:spPr>
        <p:txBody>
          <a:bodyPr>
            <a:normAutofit/>
          </a:bodyPr>
          <a:lstStyle/>
          <a:p>
            <a:r>
              <a:rPr lang="uk-UA" altLang="ja-JP" sz="2400" dirty="0">
                <a:solidFill>
                  <a:srgbClr val="002060"/>
                </a:solidFill>
                <a:latin typeface="Times New Roman" panose="02020603050405020304" pitchFamily="18" charset="0"/>
                <a:ea typeface="游ゴシック"/>
                <a:cs typeface="Times New Roman" panose="02020603050405020304" pitchFamily="18" charset="0"/>
              </a:rPr>
              <a:t>Соціально – демографічна характеристика громад.</a:t>
            </a:r>
            <a:br>
              <a:rPr lang="uk-UA" altLang="ja-JP" sz="2400" dirty="0">
                <a:solidFill>
                  <a:srgbClr val="002060"/>
                </a:solidFill>
                <a:latin typeface="Times New Roman" panose="02020603050405020304" pitchFamily="18" charset="0"/>
                <a:ea typeface="游ゴシック"/>
                <a:cs typeface="Times New Roman" panose="02020603050405020304" pitchFamily="18" charset="0"/>
              </a:rPr>
            </a:br>
            <a:r>
              <a:rPr lang="uk-UA" altLang="ja-JP" sz="2400" dirty="0">
                <a:solidFill>
                  <a:srgbClr val="002060"/>
                </a:solidFill>
                <a:latin typeface="Times New Roman" panose="02020603050405020304" pitchFamily="18" charset="0"/>
                <a:ea typeface="游ゴシック"/>
                <a:cs typeface="Times New Roman" panose="02020603050405020304" pitchFamily="18" charset="0"/>
              </a:rPr>
              <a:t>Частка людей старшого віку 60+</a:t>
            </a:r>
            <a:endParaRPr lang="ru-RU" sz="2400"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Содержимое 4"/>
          <p:cNvGraphicFramePr>
            <a:graphicFrameLocks noGrp="1"/>
          </p:cNvGraphicFramePr>
          <p:nvPr>
            <p:ph idx="1"/>
          </p:nvPr>
        </p:nvGraphicFramePr>
        <p:xfrm>
          <a:off x="911424" y="1484784"/>
          <a:ext cx="10515600" cy="471137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1709523-FC99-42C3-A8E3-2C52480F7BAC}"/>
              </a:ext>
            </a:extLst>
          </p:cNvPr>
          <p:cNvSpPr>
            <a:spLocks noGrp="1"/>
          </p:cNvSpPr>
          <p:nvPr>
            <p:ph type="title" idx="4294967295"/>
          </p:nvPr>
        </p:nvSpPr>
        <p:spPr>
          <a:xfrm>
            <a:off x="191344" y="376947"/>
            <a:ext cx="11809312" cy="531773"/>
          </a:xfrm>
        </p:spPr>
        <p:txBody>
          <a:bodyPr>
            <a:normAutofit fontScale="90000"/>
          </a:bodyPr>
          <a:lstStyle/>
          <a:p>
            <a:pPr>
              <a:lnSpc>
                <a:spcPct val="100000"/>
              </a:lnSpc>
            </a:pPr>
            <a:r>
              <a:rPr lang="uk-UA"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r>
            <a:br>
              <a:rPr lang="uk-UA"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Характеристика громад. </a:t>
            </a:r>
            <a:r>
              <a:rPr lang="uk-UA" sz="22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Моделі організаційної структури</a:t>
            </a:r>
            <a:r>
              <a:rPr lang="uk-UA" sz="2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uk-UA" sz="22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виконавчоих</a:t>
            </a:r>
            <a:r>
              <a:rPr lang="ru-RU" sz="22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ru-RU" sz="2200" b="1"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органів</a:t>
            </a:r>
            <a:r>
              <a:rPr lang="ru-RU" sz="22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uk-UA" sz="2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міських, </a:t>
            </a:r>
            <a:br>
              <a:rPr lang="uk-UA" sz="2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br>
            <a:r>
              <a:rPr lang="uk-UA" sz="2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селищних, сільських </a:t>
            </a:r>
            <a:r>
              <a:rPr lang="uk-UA" sz="22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рад з питань соціального захисту населення (</a:t>
            </a:r>
            <a:r>
              <a:rPr lang="uk-UA"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щодо </a:t>
            </a:r>
            <a:r>
              <a:rPr lang="uk-UA" sz="2000" b="1" dirty="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впровадження заходів УТВ</a:t>
            </a:r>
            <a:r>
              <a:rPr lang="uk-UA"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r>
              <a:rPr lang="x-none"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r>
            <a:br>
              <a:rPr lang="x-none"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br>
            <a:endParaRPr lang="x-none" sz="2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Прямокутник 12">
            <a:extLst>
              <a:ext uri="{FF2B5EF4-FFF2-40B4-BE49-F238E27FC236}">
                <a16:creationId xmlns:a16="http://schemas.microsoft.com/office/drawing/2014/main" xmlns="" id="{5CE6742D-E72E-4829-8EFA-3A7709EE6FEA}"/>
              </a:ext>
            </a:extLst>
          </p:cNvPr>
          <p:cNvSpPr/>
          <p:nvPr/>
        </p:nvSpPr>
        <p:spPr>
          <a:xfrm>
            <a:off x="3071664" y="1340768"/>
            <a:ext cx="6333275" cy="349380"/>
          </a:xfrm>
          <a:prstGeom prst="rect">
            <a:avLst/>
          </a:prstGeom>
          <a:solidFill>
            <a:schemeClr val="accent5">
              <a:lumMod val="20000"/>
              <a:lumOff val="80000"/>
            </a:schemeClr>
          </a:solidFill>
          <a:ln w="28575">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dirty="0">
                <a:solidFill>
                  <a:schemeClr val="tx1"/>
                </a:solidFill>
              </a:rPr>
              <a:t>Сільський, селищний, міський голова</a:t>
            </a:r>
          </a:p>
        </p:txBody>
      </p:sp>
      <p:sp>
        <p:nvSpPr>
          <p:cNvPr id="19" name="Прямокутник 18">
            <a:extLst>
              <a:ext uri="{FF2B5EF4-FFF2-40B4-BE49-F238E27FC236}">
                <a16:creationId xmlns:a16="http://schemas.microsoft.com/office/drawing/2014/main" xmlns="" id="{CE20170F-9064-48DB-A829-62FBE9E1D91A}"/>
              </a:ext>
            </a:extLst>
          </p:cNvPr>
          <p:cNvSpPr/>
          <p:nvPr/>
        </p:nvSpPr>
        <p:spPr>
          <a:xfrm>
            <a:off x="2783632" y="1988840"/>
            <a:ext cx="6701821" cy="542461"/>
          </a:xfrm>
          <a:prstGeom prst="rect">
            <a:avLst/>
          </a:prstGeom>
          <a:solidFill>
            <a:schemeClr val="accent5">
              <a:lumMod val="20000"/>
              <a:lumOff val="80000"/>
            </a:schemeClr>
          </a:solidFill>
          <a:ln w="28575">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600" i="0" u="none" strike="noStrike" kern="1200" cap="none" spc="0" normalizeH="0" baseline="0" noProof="0" dirty="0">
                <a:ln>
                  <a:noFill/>
                </a:ln>
                <a:solidFill>
                  <a:schemeClr val="tx1"/>
                </a:solidFill>
                <a:effectLst/>
                <a:uLnTx/>
                <a:uFillTx/>
                <a:ea typeface="Cambria" panose="02040503050406030204" pitchFamily="18" charset="0"/>
                <a:cs typeface="+mn-cs"/>
              </a:rPr>
              <a:t>Виконавчий орган сільської, селищної, міської ради</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dirty="0">
                <a:solidFill>
                  <a:schemeClr val="tx1"/>
                </a:solidFill>
                <a:ea typeface="Cambria" panose="02040503050406030204" pitchFamily="18" charset="0"/>
              </a:rPr>
              <a:t>Профільний заступник голови </a:t>
            </a:r>
            <a:r>
              <a:rPr lang="uk-UA" sz="1600" dirty="0">
                <a:solidFill>
                  <a:srgbClr val="C00000"/>
                </a:solidFill>
              </a:rPr>
              <a:t>(10 громад)</a:t>
            </a:r>
            <a:endParaRPr kumimoji="0" lang="x-none" sz="1600" i="0" u="none" strike="noStrike" kern="1200" cap="none" spc="0" normalizeH="0" baseline="0" noProof="0" dirty="0">
              <a:ln>
                <a:noFill/>
              </a:ln>
              <a:solidFill>
                <a:srgbClr val="C00000"/>
              </a:solidFill>
              <a:effectLst/>
              <a:uLnTx/>
              <a:uFillTx/>
              <a:ea typeface="Cambria" panose="02040503050406030204" pitchFamily="18" charset="0"/>
              <a:cs typeface="+mn-cs"/>
            </a:endParaRPr>
          </a:p>
        </p:txBody>
      </p:sp>
      <p:sp>
        <p:nvSpPr>
          <p:cNvPr id="21" name="Прямокутник 20">
            <a:extLst>
              <a:ext uri="{FF2B5EF4-FFF2-40B4-BE49-F238E27FC236}">
                <a16:creationId xmlns:a16="http://schemas.microsoft.com/office/drawing/2014/main" xmlns="" id="{64DA3E82-4959-41AC-9D30-4CD063E91580}"/>
              </a:ext>
            </a:extLst>
          </p:cNvPr>
          <p:cNvSpPr/>
          <p:nvPr/>
        </p:nvSpPr>
        <p:spPr>
          <a:xfrm>
            <a:off x="2921802" y="2951317"/>
            <a:ext cx="5196267" cy="792088"/>
          </a:xfrm>
          <a:prstGeom prst="rect">
            <a:avLst/>
          </a:prstGeom>
          <a:solidFill>
            <a:schemeClr val="accent5">
              <a:lumMod val="20000"/>
              <a:lumOff val="80000"/>
            </a:schemeClr>
          </a:solidFill>
          <a:ln w="28575">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600" i="0" u="none" strike="noStrike" kern="1200" cap="none" spc="0" normalizeH="0" baseline="0" noProof="0" dirty="0">
                <a:ln>
                  <a:noFill/>
                </a:ln>
                <a:solidFill>
                  <a:schemeClr val="tx1"/>
                </a:solidFill>
                <a:effectLst/>
                <a:uLnTx/>
                <a:uFillTx/>
                <a:ea typeface="Cambria" panose="02040503050406030204" pitchFamily="18" charset="0"/>
              </a:rPr>
              <a:t>Структурний підрозділ з питань соціального захисту населення</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dirty="0">
                <a:solidFill>
                  <a:srgbClr val="C00000"/>
                </a:solidFill>
                <a:ea typeface="Cambria" panose="02040503050406030204" pitchFamily="18" charset="0"/>
              </a:rPr>
              <a:t>(10 громад)</a:t>
            </a:r>
            <a:endParaRPr kumimoji="0" lang="x-none" sz="1600" i="0" u="none" strike="noStrike" kern="1200" cap="none" spc="0" normalizeH="0" baseline="0" noProof="0" dirty="0">
              <a:ln>
                <a:noFill/>
              </a:ln>
              <a:solidFill>
                <a:srgbClr val="C00000"/>
              </a:solidFill>
              <a:effectLst/>
              <a:uLnTx/>
              <a:uFillTx/>
              <a:ea typeface="Cambria" panose="02040503050406030204" pitchFamily="18" charset="0"/>
            </a:endParaRPr>
          </a:p>
        </p:txBody>
      </p:sp>
      <p:sp>
        <p:nvSpPr>
          <p:cNvPr id="22" name="Прямокутник 21">
            <a:extLst>
              <a:ext uri="{FF2B5EF4-FFF2-40B4-BE49-F238E27FC236}">
                <a16:creationId xmlns:a16="http://schemas.microsoft.com/office/drawing/2014/main" xmlns="" id="{02EF6A37-4791-4D24-91F4-0FDF275F42D3}"/>
              </a:ext>
            </a:extLst>
          </p:cNvPr>
          <p:cNvSpPr/>
          <p:nvPr/>
        </p:nvSpPr>
        <p:spPr>
          <a:xfrm>
            <a:off x="9261334" y="2917346"/>
            <a:ext cx="1566153" cy="792088"/>
          </a:xfrm>
          <a:prstGeom prst="rect">
            <a:avLst/>
          </a:prstGeom>
          <a:solidFill>
            <a:schemeClr val="accent5">
              <a:lumMod val="20000"/>
              <a:lumOff val="80000"/>
            </a:schemeClr>
          </a:solidFill>
          <a:ln w="28575">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600" i="0" u="none" strike="noStrike" kern="1200" cap="none" spc="0" normalizeH="0" baseline="0" noProof="0" dirty="0">
                <a:ln>
                  <a:noFill/>
                </a:ln>
                <a:solidFill>
                  <a:srgbClr val="70AD47">
                    <a:lumMod val="50000"/>
                  </a:srgbClr>
                </a:solidFill>
                <a:effectLst/>
                <a:uLnTx/>
                <a:uFillTx/>
                <a:ea typeface="Cambria" panose="02040503050406030204" pitchFamily="18" charset="0"/>
                <a:cs typeface="+mn-cs"/>
              </a:rPr>
              <a:t>Інші структурні підрозділи</a:t>
            </a:r>
            <a:endParaRPr kumimoji="0" lang="x-none" sz="1600" i="0" u="none" strike="noStrike" kern="1200" cap="none" spc="0" normalizeH="0" baseline="0" noProof="0" dirty="0">
              <a:ln>
                <a:noFill/>
              </a:ln>
              <a:solidFill>
                <a:srgbClr val="70AD47">
                  <a:lumMod val="50000"/>
                </a:srgbClr>
              </a:solidFill>
              <a:effectLst/>
              <a:uLnTx/>
              <a:uFillTx/>
              <a:ea typeface="Cambria" panose="02040503050406030204" pitchFamily="18" charset="0"/>
              <a:cs typeface="+mn-cs"/>
            </a:endParaRPr>
          </a:p>
        </p:txBody>
      </p:sp>
      <p:sp>
        <p:nvSpPr>
          <p:cNvPr id="24" name="Прямокутник 23">
            <a:extLst>
              <a:ext uri="{FF2B5EF4-FFF2-40B4-BE49-F238E27FC236}">
                <a16:creationId xmlns:a16="http://schemas.microsoft.com/office/drawing/2014/main" xmlns="" id="{57918BEB-3E64-4339-A165-D8D335371A98}"/>
              </a:ext>
            </a:extLst>
          </p:cNvPr>
          <p:cNvSpPr/>
          <p:nvPr/>
        </p:nvSpPr>
        <p:spPr>
          <a:xfrm>
            <a:off x="10128448" y="4077072"/>
            <a:ext cx="1775520" cy="982696"/>
          </a:xfrm>
          <a:prstGeom prst="rect">
            <a:avLst/>
          </a:prstGeom>
          <a:solidFill>
            <a:schemeClr val="accent5">
              <a:lumMod val="20000"/>
              <a:lumOff val="80000"/>
            </a:schemeClr>
          </a:solidFill>
          <a:ln w="28575">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600" i="0" u="none" strike="noStrike" kern="1200" cap="none" spc="0" normalizeH="0" baseline="0" noProof="0" dirty="0">
                <a:ln>
                  <a:noFill/>
                </a:ln>
                <a:solidFill>
                  <a:schemeClr val="tx1"/>
                </a:solidFill>
                <a:effectLst/>
                <a:uLnTx/>
                <a:uFillTx/>
                <a:ea typeface="+mn-ea"/>
                <a:cs typeface="+mn-cs"/>
              </a:rPr>
              <a:t>Центр соціальних служб</a:t>
            </a:r>
          </a:p>
          <a:p>
            <a:pPr algn="ctr"/>
            <a:r>
              <a:rPr lang="uk-UA" sz="1600" dirty="0">
                <a:solidFill>
                  <a:srgbClr val="C00000"/>
                </a:solidFill>
              </a:rPr>
              <a:t> 8 громад</a:t>
            </a:r>
            <a:endParaRPr kumimoji="0" lang="x-none" sz="1600" i="0" u="none" strike="noStrike" kern="1200" cap="none" spc="0" normalizeH="0" baseline="0" noProof="0" dirty="0">
              <a:ln>
                <a:noFill/>
              </a:ln>
              <a:solidFill>
                <a:srgbClr val="C0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Прямокутник 24">
            <a:extLst>
              <a:ext uri="{FF2B5EF4-FFF2-40B4-BE49-F238E27FC236}">
                <a16:creationId xmlns:a16="http://schemas.microsoft.com/office/drawing/2014/main" xmlns="" id="{822869F7-BE21-4CCE-B7F3-53D3CBF1989E}"/>
              </a:ext>
            </a:extLst>
          </p:cNvPr>
          <p:cNvSpPr/>
          <p:nvPr/>
        </p:nvSpPr>
        <p:spPr>
          <a:xfrm>
            <a:off x="191344" y="5606136"/>
            <a:ext cx="1805427" cy="913426"/>
          </a:xfrm>
          <a:prstGeom prst="rect">
            <a:avLst/>
          </a:prstGeom>
          <a:solidFill>
            <a:schemeClr val="accent5">
              <a:lumMod val="20000"/>
              <a:lumOff val="80000"/>
            </a:schemeClr>
          </a:solidFill>
          <a:ln w="19050">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000" i="0" u="none" kern="1200" cap="none" spc="0" normalizeH="0" baseline="0" noProof="0" dirty="0">
                <a:ln>
                  <a:noFill/>
                </a:ln>
                <a:solidFill>
                  <a:schemeClr val="tx1"/>
                </a:solidFill>
                <a:effectLst/>
                <a:uLnTx/>
                <a:uFillTx/>
                <a:ea typeface="Cambria" panose="02040503050406030204" pitchFamily="18" charset="0"/>
                <a:cs typeface="+mn-cs"/>
              </a:rPr>
              <a:t>Фахівці із соціальної роботи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000" i="0" u="none" kern="1200" cap="none" spc="0" normalizeH="0" baseline="0" noProof="0" dirty="0">
                <a:ln>
                  <a:noFill/>
                </a:ln>
                <a:solidFill>
                  <a:schemeClr val="tx1"/>
                </a:solidFill>
                <a:effectLst/>
                <a:uLnTx/>
                <a:uFillTx/>
                <a:ea typeface="Cambria" panose="02040503050406030204" pitchFamily="18" charset="0"/>
                <a:cs typeface="+mn-cs"/>
              </a:rPr>
              <a:t>(на віддалених робочих місцях) – </a:t>
            </a:r>
            <a:r>
              <a:rPr kumimoji="0" lang="uk-UA" sz="1000" i="0" u="none" kern="1200" cap="none" spc="0" normalizeH="0" baseline="0" noProof="0" dirty="0">
                <a:ln>
                  <a:noFill/>
                </a:ln>
                <a:solidFill>
                  <a:srgbClr val="C00000"/>
                </a:solidFill>
                <a:effectLst/>
                <a:uLnTx/>
                <a:uFillTx/>
                <a:ea typeface="Cambria" panose="02040503050406030204" pitchFamily="18" charset="0"/>
                <a:cs typeface="+mn-cs"/>
              </a:rPr>
              <a:t>відсутні в </a:t>
            </a:r>
            <a:r>
              <a:rPr kumimoji="0" lang="uk-UA" sz="1000" i="0" u="none" kern="1200" cap="none" spc="0" normalizeH="0" baseline="0" noProof="0" dirty="0" err="1">
                <a:ln>
                  <a:noFill/>
                </a:ln>
                <a:solidFill>
                  <a:srgbClr val="C00000"/>
                </a:solidFill>
                <a:effectLst/>
                <a:uLnTx/>
                <a:uFillTx/>
                <a:ea typeface="Cambria" panose="02040503050406030204" pitchFamily="18" charset="0"/>
                <a:cs typeface="+mn-cs"/>
              </a:rPr>
              <a:t>старостинських</a:t>
            </a:r>
            <a:r>
              <a:rPr kumimoji="0" lang="uk-UA" sz="1000" i="0" u="none" kern="1200" cap="none" spc="0" normalizeH="0" baseline="0" noProof="0" dirty="0">
                <a:ln>
                  <a:noFill/>
                </a:ln>
                <a:solidFill>
                  <a:srgbClr val="C00000"/>
                </a:solidFill>
                <a:effectLst/>
                <a:uLnTx/>
                <a:uFillTx/>
                <a:ea typeface="Cambria" panose="02040503050406030204" pitchFamily="18" charset="0"/>
                <a:cs typeface="+mn-cs"/>
              </a:rPr>
              <a:t> округах</a:t>
            </a:r>
            <a:endParaRPr kumimoji="0" lang="x-none" sz="1000" i="0" u="none" kern="1200" cap="none" spc="0" normalizeH="0" baseline="0" noProof="0" dirty="0">
              <a:ln>
                <a:noFill/>
              </a:ln>
              <a:solidFill>
                <a:srgbClr val="C00000"/>
              </a:solidFill>
              <a:effectLst/>
              <a:uLnTx/>
              <a:uFillTx/>
              <a:ea typeface="Cambria" panose="02040503050406030204" pitchFamily="18" charset="0"/>
              <a:cs typeface="+mn-cs"/>
            </a:endParaRPr>
          </a:p>
        </p:txBody>
      </p:sp>
      <p:sp>
        <p:nvSpPr>
          <p:cNvPr id="26" name="Прямокутник 25">
            <a:extLst>
              <a:ext uri="{FF2B5EF4-FFF2-40B4-BE49-F238E27FC236}">
                <a16:creationId xmlns:a16="http://schemas.microsoft.com/office/drawing/2014/main" xmlns="" id="{BDF25FD0-93B5-4684-ABBF-55C5C9FDC322}"/>
              </a:ext>
            </a:extLst>
          </p:cNvPr>
          <p:cNvSpPr/>
          <p:nvPr/>
        </p:nvSpPr>
        <p:spPr>
          <a:xfrm>
            <a:off x="310980" y="2937519"/>
            <a:ext cx="1566153" cy="720080"/>
          </a:xfrm>
          <a:prstGeom prst="rect">
            <a:avLst/>
          </a:prstGeom>
          <a:solidFill>
            <a:schemeClr val="accent5">
              <a:lumMod val="20000"/>
              <a:lumOff val="80000"/>
            </a:schemeClr>
          </a:solidFill>
          <a:ln w="28575">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600" i="0" u="none" kern="1200" cap="none" spc="0" normalizeH="0" baseline="0" noProof="0" dirty="0">
                <a:ln>
                  <a:noFill/>
                </a:ln>
                <a:solidFill>
                  <a:schemeClr val="tx1"/>
                </a:solidFill>
                <a:effectLst/>
                <a:uLnTx/>
                <a:uFillTx/>
                <a:ea typeface="Cambria" panose="02040503050406030204" pitchFamily="18" charset="0"/>
                <a:cs typeface="+mn-cs"/>
              </a:rPr>
              <a:t>ЦНАП</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dirty="0">
                <a:solidFill>
                  <a:srgbClr val="C00000"/>
                </a:solidFill>
              </a:rPr>
              <a:t>( 10 громад)</a:t>
            </a:r>
            <a:r>
              <a:rPr kumimoji="0" lang="uk-UA" sz="1600" i="0" u="none" kern="1200" cap="none" spc="0" normalizeH="0" baseline="0" noProof="0" dirty="0">
                <a:ln>
                  <a:noFill/>
                </a:ln>
                <a:solidFill>
                  <a:srgbClr val="C00000"/>
                </a:solidFill>
                <a:effectLst/>
                <a:uLnTx/>
                <a:uFillTx/>
                <a:ea typeface="Cambria" panose="02040503050406030204" pitchFamily="18" charset="0"/>
                <a:cs typeface="+mn-cs"/>
              </a:rPr>
              <a:t> </a:t>
            </a:r>
            <a:endParaRPr kumimoji="0" lang="x-none" sz="1600" i="0" u="none" kern="1200" cap="none" spc="0" normalizeH="0" baseline="0" noProof="0" dirty="0">
              <a:ln>
                <a:noFill/>
              </a:ln>
              <a:solidFill>
                <a:srgbClr val="C00000"/>
              </a:solidFill>
              <a:effectLst/>
              <a:uLnTx/>
              <a:uFillTx/>
              <a:ea typeface="Cambria" panose="02040503050406030204" pitchFamily="18" charset="0"/>
              <a:cs typeface="+mn-cs"/>
            </a:endParaRPr>
          </a:p>
        </p:txBody>
      </p:sp>
      <p:cxnSp>
        <p:nvCxnSpPr>
          <p:cNvPr id="28" name="Пряма зі стрілкою 27">
            <a:extLst>
              <a:ext uri="{FF2B5EF4-FFF2-40B4-BE49-F238E27FC236}">
                <a16:creationId xmlns:a16="http://schemas.microsoft.com/office/drawing/2014/main" xmlns="" id="{2A1BABDB-5476-4D69-8A0D-37C31DA048B4}"/>
              </a:ext>
            </a:extLst>
          </p:cNvPr>
          <p:cNvCxnSpPr>
            <a:cxnSpLocks/>
            <a:stCxn id="19" idx="2"/>
          </p:cNvCxnSpPr>
          <p:nvPr/>
        </p:nvCxnSpPr>
        <p:spPr>
          <a:xfrm flipH="1">
            <a:off x="1146316" y="2531301"/>
            <a:ext cx="4988227" cy="379727"/>
          </a:xfrm>
          <a:prstGeom prst="straightConnector1">
            <a:avLst/>
          </a:prstGeom>
          <a:ln>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32" name="Пряма зі стрілкою 31">
            <a:extLst>
              <a:ext uri="{FF2B5EF4-FFF2-40B4-BE49-F238E27FC236}">
                <a16:creationId xmlns:a16="http://schemas.microsoft.com/office/drawing/2014/main" xmlns="" id="{ABF0B0D0-D968-4188-A5AF-84472942D52E}"/>
              </a:ext>
            </a:extLst>
          </p:cNvPr>
          <p:cNvCxnSpPr>
            <a:cxnSpLocks/>
            <a:stCxn id="19" idx="2"/>
          </p:cNvCxnSpPr>
          <p:nvPr/>
        </p:nvCxnSpPr>
        <p:spPr>
          <a:xfrm flipH="1">
            <a:off x="5409386" y="2531301"/>
            <a:ext cx="725157" cy="372487"/>
          </a:xfrm>
          <a:prstGeom prst="straightConnector1">
            <a:avLst/>
          </a:prstGeom>
          <a:ln>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34" name="Пряма зі стрілкою 33">
            <a:extLst>
              <a:ext uri="{FF2B5EF4-FFF2-40B4-BE49-F238E27FC236}">
                <a16:creationId xmlns:a16="http://schemas.microsoft.com/office/drawing/2014/main" xmlns="" id="{0D50CFBE-9E0D-4F71-8CDF-746289163952}"/>
              </a:ext>
            </a:extLst>
          </p:cNvPr>
          <p:cNvCxnSpPr>
            <a:cxnSpLocks/>
            <a:stCxn id="19" idx="2"/>
          </p:cNvCxnSpPr>
          <p:nvPr/>
        </p:nvCxnSpPr>
        <p:spPr>
          <a:xfrm>
            <a:off x="6134543" y="2531301"/>
            <a:ext cx="3521860" cy="362553"/>
          </a:xfrm>
          <a:prstGeom prst="straightConnector1">
            <a:avLst/>
          </a:prstGeom>
          <a:ln>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36" name="Пряма зі стрілкою 35">
            <a:extLst>
              <a:ext uri="{FF2B5EF4-FFF2-40B4-BE49-F238E27FC236}">
                <a16:creationId xmlns:a16="http://schemas.microsoft.com/office/drawing/2014/main" xmlns="" id="{12C275FE-E10D-489F-8CB3-C7CB599F382D}"/>
              </a:ext>
            </a:extLst>
          </p:cNvPr>
          <p:cNvCxnSpPr>
            <a:cxnSpLocks/>
          </p:cNvCxnSpPr>
          <p:nvPr/>
        </p:nvCxnSpPr>
        <p:spPr>
          <a:xfrm rot="16200000" flipH="1">
            <a:off x="8073299" y="1198707"/>
            <a:ext cx="288031" cy="5394756"/>
          </a:xfrm>
          <a:prstGeom prst="straightConnector1">
            <a:avLst/>
          </a:prstGeom>
          <a:ln>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38" name="Пряма зі стрілкою 37">
            <a:extLst>
              <a:ext uri="{FF2B5EF4-FFF2-40B4-BE49-F238E27FC236}">
                <a16:creationId xmlns:a16="http://schemas.microsoft.com/office/drawing/2014/main" xmlns="" id="{E74D67EA-91FC-44A2-B9D1-C555A6C854AA}"/>
              </a:ext>
            </a:extLst>
          </p:cNvPr>
          <p:cNvCxnSpPr>
            <a:cxnSpLocks/>
          </p:cNvCxnSpPr>
          <p:nvPr/>
        </p:nvCxnSpPr>
        <p:spPr>
          <a:xfrm rot="5400000">
            <a:off x="6024786" y="1844030"/>
            <a:ext cx="288032" cy="1588"/>
          </a:xfrm>
          <a:prstGeom prst="straightConnector1">
            <a:avLst/>
          </a:prstGeom>
          <a:ln>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45" name="Прямокутник 44">
            <a:extLst>
              <a:ext uri="{FF2B5EF4-FFF2-40B4-BE49-F238E27FC236}">
                <a16:creationId xmlns:a16="http://schemas.microsoft.com/office/drawing/2014/main" xmlns="" id="{3A980568-71B9-4ABD-9189-3B8E7FAFADDE}"/>
              </a:ext>
            </a:extLst>
          </p:cNvPr>
          <p:cNvSpPr/>
          <p:nvPr/>
        </p:nvSpPr>
        <p:spPr>
          <a:xfrm>
            <a:off x="5810248" y="4077072"/>
            <a:ext cx="3571900" cy="991218"/>
          </a:xfrm>
          <a:prstGeom prst="rect">
            <a:avLst/>
          </a:prstGeom>
          <a:solidFill>
            <a:schemeClr val="accent5">
              <a:lumMod val="20000"/>
              <a:lumOff val="80000"/>
            </a:schemeClr>
          </a:solidFill>
          <a:ln w="28575">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1" i="0" u="none" strike="noStrike" kern="1200" cap="none" spc="0" normalizeH="0" baseline="0" noProof="0" dirty="0">
                <a:ln>
                  <a:noFill/>
                </a:ln>
                <a:solidFill>
                  <a:schemeClr val="tx1"/>
                </a:solidFill>
                <a:effectLst/>
                <a:uLnTx/>
                <a:uFillTx/>
                <a:ea typeface="+mn-ea"/>
                <a:cs typeface="+mn-cs"/>
              </a:rPr>
              <a:t>Центр надання соціальних послуг</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dirty="0">
                <a:solidFill>
                  <a:srgbClr val="C00000"/>
                </a:solidFill>
              </a:rPr>
              <a:t> 2  громади</a:t>
            </a:r>
            <a:endParaRPr kumimoji="0" lang="x-none" sz="1600" i="0" u="none" strike="noStrike" kern="1200" cap="none" spc="0" normalizeH="0" baseline="0" noProof="0" dirty="0">
              <a:ln>
                <a:noFill/>
              </a:ln>
              <a:solidFill>
                <a:srgbClr val="C00000"/>
              </a:solidFill>
              <a:effectLst/>
              <a:uLnTx/>
              <a:uFillTx/>
              <a:ea typeface="+mn-ea"/>
              <a:cs typeface="+mn-cs"/>
            </a:endParaRPr>
          </a:p>
        </p:txBody>
      </p:sp>
      <p:cxnSp>
        <p:nvCxnSpPr>
          <p:cNvPr id="48" name="Пряма зі стрілкою 47">
            <a:extLst>
              <a:ext uri="{FF2B5EF4-FFF2-40B4-BE49-F238E27FC236}">
                <a16:creationId xmlns:a16="http://schemas.microsoft.com/office/drawing/2014/main" xmlns="" id="{264BFBF2-A0E4-4D2E-AB0B-2956549169D7}"/>
              </a:ext>
            </a:extLst>
          </p:cNvPr>
          <p:cNvCxnSpPr>
            <a:cxnSpLocks/>
            <a:stCxn id="21" idx="2"/>
          </p:cNvCxnSpPr>
          <p:nvPr/>
        </p:nvCxnSpPr>
        <p:spPr>
          <a:xfrm rot="5400000">
            <a:off x="4393800" y="2954367"/>
            <a:ext cx="337098" cy="1915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Пряма зі стрілкою 52">
            <a:extLst>
              <a:ext uri="{FF2B5EF4-FFF2-40B4-BE49-F238E27FC236}">
                <a16:creationId xmlns:a16="http://schemas.microsoft.com/office/drawing/2014/main" xmlns="" id="{BB125E75-7C4E-497C-BE4F-3589B8FAD2DC}"/>
              </a:ext>
            </a:extLst>
          </p:cNvPr>
          <p:cNvCxnSpPr>
            <a:cxnSpLocks/>
          </p:cNvCxnSpPr>
          <p:nvPr/>
        </p:nvCxnSpPr>
        <p:spPr>
          <a:xfrm rot="10800000" flipV="1">
            <a:off x="983436" y="3717032"/>
            <a:ext cx="4320477" cy="330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Прямокутник 53">
            <a:extLst>
              <a:ext uri="{FF2B5EF4-FFF2-40B4-BE49-F238E27FC236}">
                <a16:creationId xmlns:a16="http://schemas.microsoft.com/office/drawing/2014/main" xmlns="" id="{8770B3BF-F247-4F04-8BE9-DFB0A14A18E0}"/>
              </a:ext>
            </a:extLst>
          </p:cNvPr>
          <p:cNvSpPr/>
          <p:nvPr/>
        </p:nvSpPr>
        <p:spPr>
          <a:xfrm>
            <a:off x="2063552" y="4077072"/>
            <a:ext cx="3219082" cy="991217"/>
          </a:xfrm>
          <a:prstGeom prst="rect">
            <a:avLst/>
          </a:prstGeom>
          <a:solidFill>
            <a:schemeClr val="accent5">
              <a:lumMod val="20000"/>
              <a:lumOff val="80000"/>
            </a:schemeClr>
          </a:solidFill>
          <a:ln w="28575">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1" i="0" u="none" strike="noStrike" kern="1200" cap="none" spc="0" normalizeH="0" baseline="0" noProof="0" dirty="0">
                <a:ln>
                  <a:noFill/>
                </a:ln>
                <a:solidFill>
                  <a:schemeClr val="tx1"/>
                </a:solidFill>
                <a:effectLst/>
                <a:uLnTx/>
                <a:uFillTx/>
                <a:ea typeface="+mn-ea"/>
                <a:cs typeface="+mn-cs"/>
              </a:rPr>
              <a:t>Територіальний центр соціального обслуговування</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dirty="0">
                <a:solidFill>
                  <a:srgbClr val="C00000"/>
                </a:solidFill>
              </a:rPr>
              <a:t>8 громад</a:t>
            </a:r>
            <a:endParaRPr kumimoji="0" lang="x-none" sz="1600" i="0" u="none" strike="noStrike" kern="1200" cap="none" spc="0" normalizeH="0" baseline="0" noProof="0" dirty="0">
              <a:ln>
                <a:noFill/>
              </a:ln>
              <a:solidFill>
                <a:srgbClr val="C00000"/>
              </a:solidFill>
              <a:effectLst/>
              <a:uLnTx/>
              <a:uFillTx/>
              <a:ea typeface="+mn-ea"/>
              <a:cs typeface="+mn-cs"/>
            </a:endParaRPr>
          </a:p>
        </p:txBody>
      </p:sp>
      <p:sp>
        <p:nvSpPr>
          <p:cNvPr id="55" name="Прямокутник 54">
            <a:extLst>
              <a:ext uri="{FF2B5EF4-FFF2-40B4-BE49-F238E27FC236}">
                <a16:creationId xmlns:a16="http://schemas.microsoft.com/office/drawing/2014/main" xmlns="" id="{F3B601C1-8B80-42DA-B9A3-18F28852F7DC}"/>
              </a:ext>
            </a:extLst>
          </p:cNvPr>
          <p:cNvSpPr/>
          <p:nvPr/>
        </p:nvSpPr>
        <p:spPr>
          <a:xfrm>
            <a:off x="407368" y="4077072"/>
            <a:ext cx="1162920" cy="936104"/>
          </a:xfrm>
          <a:prstGeom prst="rect">
            <a:avLst/>
          </a:prstGeom>
          <a:solidFill>
            <a:schemeClr val="accent5">
              <a:lumMod val="20000"/>
              <a:lumOff val="80000"/>
            </a:schemeClr>
          </a:solidFill>
          <a:ln w="28575">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200" dirty="0">
                <a:solidFill>
                  <a:schemeClr val="tx1"/>
                </a:solidFill>
              </a:rPr>
              <a:t>Інші заклади, що надають соціальні послуги</a:t>
            </a:r>
            <a:endParaRPr kumimoji="0" lang="uk-UA" sz="1200" i="0" u="none" strike="noStrike" kern="1200" cap="none" spc="0" normalizeH="0" baseline="0" noProof="0" dirty="0">
              <a:ln>
                <a:noFill/>
              </a:ln>
              <a:solidFill>
                <a:schemeClr val="tx1"/>
              </a:solidFill>
              <a:effectLst/>
              <a:uLnTx/>
              <a:uFillTx/>
              <a:ea typeface="+mn-ea"/>
              <a:cs typeface="+mn-cs"/>
            </a:endParaRPr>
          </a:p>
        </p:txBody>
      </p:sp>
      <p:sp>
        <p:nvSpPr>
          <p:cNvPr id="63" name="Прямокутник 62">
            <a:extLst>
              <a:ext uri="{FF2B5EF4-FFF2-40B4-BE49-F238E27FC236}">
                <a16:creationId xmlns:a16="http://schemas.microsoft.com/office/drawing/2014/main" xmlns="" id="{BDE1CECD-C344-42CC-BBB9-B650D99D2238}"/>
              </a:ext>
            </a:extLst>
          </p:cNvPr>
          <p:cNvSpPr/>
          <p:nvPr/>
        </p:nvSpPr>
        <p:spPr>
          <a:xfrm>
            <a:off x="4812680" y="5568907"/>
            <a:ext cx="2304256" cy="1014154"/>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solidFill>
                  <a:schemeClr val="tx1"/>
                </a:solidFill>
                <a:ea typeface="Cambria" panose="02040503050406030204" pitchFamily="18" charset="0"/>
              </a:rPr>
              <a:t>УТВ функціонує при </a:t>
            </a:r>
            <a:r>
              <a:rPr lang="ru-RU" sz="1200" b="1" dirty="0" err="1">
                <a:solidFill>
                  <a:schemeClr val="tx1"/>
                </a:solidFill>
              </a:rPr>
              <a:t>Центрі</a:t>
            </a:r>
            <a:r>
              <a:rPr lang="ru-RU" sz="1200" b="1" dirty="0">
                <a:solidFill>
                  <a:schemeClr val="tx1"/>
                </a:solidFill>
              </a:rPr>
              <a:t> </a:t>
            </a:r>
            <a:r>
              <a:rPr lang="ru-RU" sz="1200" b="1" dirty="0" err="1">
                <a:solidFill>
                  <a:schemeClr val="tx1"/>
                </a:solidFill>
              </a:rPr>
              <a:t>дозвілля</a:t>
            </a:r>
            <a:r>
              <a:rPr lang="ru-RU" sz="1200" b="1" dirty="0">
                <a:solidFill>
                  <a:schemeClr val="tx1"/>
                </a:solidFill>
              </a:rPr>
              <a:t> та </a:t>
            </a:r>
            <a:r>
              <a:rPr lang="ru-RU" sz="1200" b="1" dirty="0" err="1">
                <a:solidFill>
                  <a:schemeClr val="tx1"/>
                </a:solidFill>
              </a:rPr>
              <a:t>відпочинку</a:t>
            </a:r>
            <a:r>
              <a:rPr lang="ru-RU" sz="1200" b="1" dirty="0">
                <a:solidFill>
                  <a:schemeClr val="tx1"/>
                </a:solidFill>
              </a:rPr>
              <a:t> </a:t>
            </a:r>
            <a:r>
              <a:rPr lang="ru-RU" sz="1200" b="1" dirty="0" err="1">
                <a:solidFill>
                  <a:schemeClr val="tx1"/>
                </a:solidFill>
              </a:rPr>
              <a:t>громадян</a:t>
            </a:r>
            <a:r>
              <a:rPr lang="ru-RU" sz="1200" b="1" dirty="0">
                <a:solidFill>
                  <a:schemeClr val="tx1"/>
                </a:solidFill>
              </a:rPr>
              <a:t> </a:t>
            </a:r>
            <a:r>
              <a:rPr lang="ru-RU" sz="1200" b="1" dirty="0" err="1">
                <a:solidFill>
                  <a:schemeClr val="tx1"/>
                </a:solidFill>
              </a:rPr>
              <a:t>похилого</a:t>
            </a:r>
            <a:r>
              <a:rPr lang="ru-RU" sz="1200" b="1" dirty="0">
                <a:solidFill>
                  <a:schemeClr val="tx1"/>
                </a:solidFill>
              </a:rPr>
              <a:t> </a:t>
            </a:r>
            <a:r>
              <a:rPr lang="ru-RU" sz="1200" b="1" dirty="0" err="1">
                <a:solidFill>
                  <a:schemeClr val="tx1"/>
                </a:solidFill>
              </a:rPr>
              <a:t>віку</a:t>
            </a:r>
            <a:r>
              <a:rPr lang="ru-RU" sz="1200" b="1" dirty="0">
                <a:solidFill>
                  <a:schemeClr val="tx1"/>
                </a:solidFill>
              </a:rPr>
              <a:t> </a:t>
            </a:r>
            <a:r>
              <a:rPr lang="ru-RU" sz="1200" b="1" dirty="0" err="1">
                <a:solidFill>
                  <a:schemeClr val="tx1"/>
                </a:solidFill>
              </a:rPr>
              <a:t>та</a:t>
            </a:r>
            <a:r>
              <a:rPr lang="ru-RU" sz="1200" b="1" dirty="0">
                <a:solidFill>
                  <a:schemeClr val="tx1"/>
                </a:solidFill>
              </a:rPr>
              <a:t> </a:t>
            </a:r>
            <a:r>
              <a:rPr lang="ru-RU" sz="1200" b="1" dirty="0" err="1">
                <a:solidFill>
                  <a:schemeClr val="tx1"/>
                </a:solidFill>
              </a:rPr>
              <a:t>осіб</a:t>
            </a:r>
            <a:r>
              <a:rPr lang="ru-RU" sz="1200" b="1" dirty="0">
                <a:solidFill>
                  <a:schemeClr val="tx1"/>
                </a:solidFill>
              </a:rPr>
              <a:t> </a:t>
            </a:r>
            <a:r>
              <a:rPr lang="ru-RU" sz="1200" b="1" dirty="0" err="1">
                <a:solidFill>
                  <a:schemeClr val="tx1"/>
                </a:solidFill>
              </a:rPr>
              <a:t>з</a:t>
            </a:r>
            <a:r>
              <a:rPr lang="ru-RU" sz="1200" b="1" dirty="0">
                <a:solidFill>
                  <a:schemeClr val="tx1"/>
                </a:solidFill>
              </a:rPr>
              <a:t> </a:t>
            </a:r>
            <a:r>
              <a:rPr lang="ru-RU" sz="1200" b="1" dirty="0" err="1">
                <a:solidFill>
                  <a:schemeClr val="tx1"/>
                </a:solidFill>
              </a:rPr>
              <a:t>інвалідністю</a:t>
            </a:r>
            <a:endParaRPr lang="ru-RU" sz="1200" b="1" dirty="0">
              <a:solidFill>
                <a:schemeClr val="tx1"/>
              </a:solidFill>
            </a:endParaRPr>
          </a:p>
          <a:p>
            <a:pPr algn="ctr"/>
            <a:r>
              <a:rPr lang="uk-UA" sz="1200" b="1" dirty="0">
                <a:solidFill>
                  <a:srgbClr val="C00000"/>
                </a:solidFill>
                <a:ea typeface="Cambria" panose="02040503050406030204" pitchFamily="18" charset="0"/>
              </a:rPr>
              <a:t>1 громада</a:t>
            </a:r>
          </a:p>
        </p:txBody>
      </p:sp>
      <p:sp>
        <p:nvSpPr>
          <p:cNvPr id="65" name="Прямокутник 64">
            <a:extLst>
              <a:ext uri="{FF2B5EF4-FFF2-40B4-BE49-F238E27FC236}">
                <a16:creationId xmlns:a16="http://schemas.microsoft.com/office/drawing/2014/main" xmlns="" id="{D5A29E53-BCCF-4A48-B4A1-2D3A4CE3991F}"/>
              </a:ext>
            </a:extLst>
          </p:cNvPr>
          <p:cNvSpPr/>
          <p:nvPr/>
        </p:nvSpPr>
        <p:spPr>
          <a:xfrm>
            <a:off x="2495600" y="5577029"/>
            <a:ext cx="2029048" cy="1034326"/>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solidFill>
                  <a:schemeClr val="tx1"/>
                </a:solidFill>
                <a:ea typeface="Cambria" panose="02040503050406030204" pitchFamily="18" charset="0"/>
              </a:rPr>
              <a:t>УТВ функціонує при відділенні Денного перебування</a:t>
            </a:r>
          </a:p>
          <a:p>
            <a:pPr algn="ctr"/>
            <a:r>
              <a:rPr lang="uk-UA" sz="1200" b="1" dirty="0">
                <a:solidFill>
                  <a:srgbClr val="C00000"/>
                </a:solidFill>
                <a:ea typeface="Cambria" panose="02040503050406030204" pitchFamily="18" charset="0"/>
              </a:rPr>
              <a:t>5 громад</a:t>
            </a:r>
          </a:p>
        </p:txBody>
      </p:sp>
      <p:sp>
        <p:nvSpPr>
          <p:cNvPr id="67" name="Прямокутник 66">
            <a:extLst>
              <a:ext uri="{FF2B5EF4-FFF2-40B4-BE49-F238E27FC236}">
                <a16:creationId xmlns:a16="http://schemas.microsoft.com/office/drawing/2014/main" xmlns="" id="{1E013807-82D0-43FC-BDAE-FAB9C3B86D21}"/>
              </a:ext>
            </a:extLst>
          </p:cNvPr>
          <p:cNvSpPr/>
          <p:nvPr/>
        </p:nvSpPr>
        <p:spPr>
          <a:xfrm>
            <a:off x="7772753" y="5557360"/>
            <a:ext cx="1995655" cy="1066087"/>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200" b="1" dirty="0">
                <a:solidFill>
                  <a:schemeClr val="tx1"/>
                </a:solidFill>
                <a:ea typeface="Cambria" panose="02040503050406030204" pitchFamily="18" charset="0"/>
              </a:rPr>
              <a:t>УТВ функціонує при </a:t>
            </a:r>
            <a:r>
              <a:rPr lang="ru-RU" sz="1200" b="1" dirty="0" err="1">
                <a:solidFill>
                  <a:schemeClr val="tx1"/>
                </a:solidFill>
              </a:rPr>
              <a:t>відділенні</a:t>
            </a:r>
            <a:r>
              <a:rPr lang="ru-RU" sz="1200" b="1" dirty="0">
                <a:solidFill>
                  <a:schemeClr val="tx1"/>
                </a:solidFill>
              </a:rPr>
              <a:t> </a:t>
            </a:r>
            <a:r>
              <a:rPr lang="ru-RU" sz="1200" b="1" dirty="0" err="1">
                <a:solidFill>
                  <a:schemeClr val="tx1"/>
                </a:solidFill>
              </a:rPr>
              <a:t>Соціальної</a:t>
            </a:r>
            <a:r>
              <a:rPr lang="ru-RU" sz="1200" b="1" dirty="0">
                <a:solidFill>
                  <a:schemeClr val="tx1"/>
                </a:solidFill>
              </a:rPr>
              <a:t> </a:t>
            </a:r>
            <a:r>
              <a:rPr lang="ru-RU" sz="1200" b="1" dirty="0" err="1">
                <a:solidFill>
                  <a:schemeClr val="tx1"/>
                </a:solidFill>
              </a:rPr>
              <a:t>роботи</a:t>
            </a:r>
            <a:endParaRPr lang="ru-RU" sz="1200" b="1" dirty="0">
              <a:solidFill>
                <a:schemeClr val="tx1"/>
              </a:solidFill>
            </a:endParaRPr>
          </a:p>
          <a:p>
            <a:r>
              <a:rPr lang="uk-UA" sz="1200" b="1" dirty="0">
                <a:solidFill>
                  <a:srgbClr val="C00000"/>
                </a:solidFill>
              </a:rPr>
              <a:t>1 громада</a:t>
            </a:r>
            <a:endParaRPr lang="ru-RU" sz="1200" b="1" dirty="0">
              <a:solidFill>
                <a:srgbClr val="C00000"/>
              </a:solidFill>
            </a:endParaRPr>
          </a:p>
          <a:p>
            <a:pPr algn="ctr"/>
            <a:endParaRPr lang="uk-UA" sz="1500" b="1" dirty="0">
              <a:solidFill>
                <a:srgbClr val="C00000"/>
              </a:solidFill>
              <a:latin typeface="Cambria" panose="02040503050406030204" pitchFamily="18" charset="0"/>
              <a:ea typeface="Cambria" panose="02040503050406030204" pitchFamily="18" charset="0"/>
            </a:endParaRPr>
          </a:p>
        </p:txBody>
      </p:sp>
      <p:cxnSp>
        <p:nvCxnSpPr>
          <p:cNvPr id="86" name="Пряма зі стрілкою 85">
            <a:extLst>
              <a:ext uri="{FF2B5EF4-FFF2-40B4-BE49-F238E27FC236}">
                <a16:creationId xmlns:a16="http://schemas.microsoft.com/office/drawing/2014/main" xmlns="" id="{318F1662-9EC1-4031-B705-5BAAD0EA0842}"/>
              </a:ext>
            </a:extLst>
          </p:cNvPr>
          <p:cNvCxnSpPr>
            <a:cxnSpLocks/>
          </p:cNvCxnSpPr>
          <p:nvPr/>
        </p:nvCxnSpPr>
        <p:spPr>
          <a:xfrm rot="10800000" flipV="1">
            <a:off x="983432" y="5085184"/>
            <a:ext cx="2689662"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Пряма зі стрілкою 89">
            <a:extLst>
              <a:ext uri="{FF2B5EF4-FFF2-40B4-BE49-F238E27FC236}">
                <a16:creationId xmlns:a16="http://schemas.microsoft.com/office/drawing/2014/main" xmlns="" id="{BC156441-CECC-41BD-A116-B0D704B770AF}"/>
              </a:ext>
            </a:extLst>
          </p:cNvPr>
          <p:cNvCxnSpPr>
            <a:cxnSpLocks/>
            <a:stCxn id="54" idx="2"/>
            <a:endCxn id="65" idx="0"/>
          </p:cNvCxnSpPr>
          <p:nvPr/>
        </p:nvCxnSpPr>
        <p:spPr>
          <a:xfrm flipH="1">
            <a:off x="3510124" y="5068289"/>
            <a:ext cx="162969" cy="508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Пряма зі стрілкою 90">
            <a:extLst>
              <a:ext uri="{FF2B5EF4-FFF2-40B4-BE49-F238E27FC236}">
                <a16:creationId xmlns:a16="http://schemas.microsoft.com/office/drawing/2014/main" xmlns="" id="{9BDE71A2-D745-4F3A-849C-B06D2DB9444A}"/>
              </a:ext>
            </a:extLst>
          </p:cNvPr>
          <p:cNvCxnSpPr>
            <a:cxnSpLocks/>
            <a:stCxn id="45" idx="2"/>
          </p:cNvCxnSpPr>
          <p:nvPr/>
        </p:nvCxnSpPr>
        <p:spPr>
          <a:xfrm>
            <a:off x="7596198" y="5068290"/>
            <a:ext cx="3694658" cy="438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Пряма зі стрілкою 89">
            <a:extLst>
              <a:ext uri="{FF2B5EF4-FFF2-40B4-BE49-F238E27FC236}">
                <a16:creationId xmlns:a16="http://schemas.microsoft.com/office/drawing/2014/main" xmlns="" id="{BC156441-CECC-41BD-A116-B0D704B770AF}"/>
              </a:ext>
            </a:extLst>
          </p:cNvPr>
          <p:cNvCxnSpPr>
            <a:cxnSpLocks/>
            <a:stCxn id="21" idx="2"/>
          </p:cNvCxnSpPr>
          <p:nvPr/>
        </p:nvCxnSpPr>
        <p:spPr>
          <a:xfrm>
            <a:off x="5519936" y="3743405"/>
            <a:ext cx="2907006" cy="292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Пряма зі стрілкою 84">
            <a:extLst>
              <a:ext uri="{FF2B5EF4-FFF2-40B4-BE49-F238E27FC236}">
                <a16:creationId xmlns:a16="http://schemas.microsoft.com/office/drawing/2014/main" xmlns="" id="{70853D35-6E17-43C2-A26A-EE6ADAE7FACC}"/>
              </a:ext>
            </a:extLst>
          </p:cNvPr>
          <p:cNvCxnSpPr>
            <a:stCxn id="54" idx="2"/>
          </p:cNvCxnSpPr>
          <p:nvPr/>
        </p:nvCxnSpPr>
        <p:spPr>
          <a:xfrm rot="16200000" flipH="1">
            <a:off x="4696079" y="4045302"/>
            <a:ext cx="448943" cy="2494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7" name="Прямокутник 62">
            <a:extLst>
              <a:ext uri="{FF2B5EF4-FFF2-40B4-BE49-F238E27FC236}">
                <a16:creationId xmlns:a16="http://schemas.microsoft.com/office/drawing/2014/main" xmlns="" id="{BDE1CECD-C344-42CC-BBB9-B650D99D2238}"/>
              </a:ext>
            </a:extLst>
          </p:cNvPr>
          <p:cNvSpPr/>
          <p:nvPr/>
        </p:nvSpPr>
        <p:spPr>
          <a:xfrm>
            <a:off x="9912424" y="5569451"/>
            <a:ext cx="2088232" cy="1041904"/>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a:solidFill>
                  <a:schemeClr val="tx1"/>
                </a:solidFill>
                <a:ea typeface="Cambria" panose="02040503050406030204" pitchFamily="18" charset="0"/>
              </a:rPr>
              <a:t>УТВ функціонує при </a:t>
            </a:r>
            <a:r>
              <a:rPr lang="ru-RU" sz="1200" b="1" dirty="0" err="1">
                <a:solidFill>
                  <a:schemeClr val="tx1"/>
                </a:solidFill>
              </a:rPr>
              <a:t>відділенні</a:t>
            </a:r>
            <a:r>
              <a:rPr lang="ru-RU" sz="1200" b="1" dirty="0">
                <a:solidFill>
                  <a:schemeClr val="tx1"/>
                </a:solidFill>
              </a:rPr>
              <a:t> </a:t>
            </a:r>
            <a:r>
              <a:rPr lang="ru-RU" sz="1200" b="1" dirty="0" err="1">
                <a:solidFill>
                  <a:schemeClr val="tx1"/>
                </a:solidFill>
              </a:rPr>
              <a:t>Надання</a:t>
            </a:r>
            <a:r>
              <a:rPr lang="ru-RU" sz="1200" b="1" dirty="0">
                <a:solidFill>
                  <a:schemeClr val="tx1"/>
                </a:solidFill>
              </a:rPr>
              <a:t> комплексного </a:t>
            </a:r>
            <a:r>
              <a:rPr lang="ru-RU" sz="1200" b="1" dirty="0" err="1">
                <a:solidFill>
                  <a:schemeClr val="tx1"/>
                </a:solidFill>
              </a:rPr>
              <a:t>соціального</a:t>
            </a:r>
            <a:r>
              <a:rPr lang="ru-RU" sz="1200" b="1" dirty="0">
                <a:solidFill>
                  <a:schemeClr val="tx1"/>
                </a:solidFill>
              </a:rPr>
              <a:t> </a:t>
            </a:r>
            <a:r>
              <a:rPr lang="ru-RU" sz="1200" b="1" dirty="0" err="1">
                <a:solidFill>
                  <a:schemeClr val="tx1"/>
                </a:solidFill>
              </a:rPr>
              <a:t>обслуговування</a:t>
            </a:r>
            <a:endParaRPr lang="ru-RU" sz="1200" b="1" dirty="0">
              <a:solidFill>
                <a:schemeClr val="tx1"/>
              </a:solidFill>
            </a:endParaRPr>
          </a:p>
          <a:p>
            <a:pPr algn="ctr"/>
            <a:r>
              <a:rPr lang="uk-UA" sz="1200" b="1" dirty="0">
                <a:solidFill>
                  <a:srgbClr val="C00000"/>
                </a:solidFill>
                <a:ea typeface="Cambria" panose="02040503050406030204" pitchFamily="18" charset="0"/>
              </a:rPr>
              <a:t>1 громада</a:t>
            </a:r>
            <a:endParaRPr lang="uk-UA" sz="1200" b="1" dirty="0">
              <a:solidFill>
                <a:schemeClr val="tx1"/>
              </a:solidFill>
              <a:ea typeface="Cambria" panose="02040503050406030204" pitchFamily="18" charset="0"/>
            </a:endParaRPr>
          </a:p>
        </p:txBody>
      </p:sp>
      <p:cxnSp>
        <p:nvCxnSpPr>
          <p:cNvPr id="120" name="Пряма зі стрілкою 96">
            <a:extLst>
              <a:ext uri="{FF2B5EF4-FFF2-40B4-BE49-F238E27FC236}">
                <a16:creationId xmlns:a16="http://schemas.microsoft.com/office/drawing/2014/main" xmlns="" id="{4B6C15DE-A288-4896-9108-C379D4AD83B7}"/>
              </a:ext>
            </a:extLst>
          </p:cNvPr>
          <p:cNvCxnSpPr>
            <a:cxnSpLocks/>
            <a:stCxn id="45" idx="2"/>
            <a:endCxn id="67" idx="0"/>
          </p:cNvCxnSpPr>
          <p:nvPr/>
        </p:nvCxnSpPr>
        <p:spPr>
          <a:xfrm>
            <a:off x="7596198" y="5068290"/>
            <a:ext cx="1174383" cy="489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439675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{516E06D4-4FF0-E549-9683-F6407C407673}tf10001120</Template>
  <TotalTime>8075</TotalTime>
  <Words>4908</Words>
  <Application>Microsoft Office PowerPoint</Application>
  <PresentationFormat>Произвольный</PresentationFormat>
  <Paragraphs>563</Paragraphs>
  <Slides>44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Презентація ключових результатів проєкту </vt:lpstr>
      <vt:lpstr> </vt:lpstr>
      <vt:lpstr>Пілотні громади проєкту  </vt:lpstr>
      <vt:lpstr>Слайд 4</vt:lpstr>
      <vt:lpstr>Завдання Проєкту</vt:lpstr>
      <vt:lpstr>Закон України “Про соціальні послуги” </vt:lpstr>
      <vt:lpstr>Соціально-демографічна характеристика громад.  Структура населення пілотних громад</vt:lpstr>
      <vt:lpstr>Соціально – демографічна характеристика громад. Частка людей старшого віку 60+</vt:lpstr>
      <vt:lpstr> Характеристика громад. Моделі організаційної структури виконавчоих органів міських,  селищних, сільських рад з питань соціального захисту населення (щодо впровадження заходів УТВ) </vt:lpstr>
      <vt:lpstr>Слайд 10</vt:lpstr>
      <vt:lpstr>Слайд 11</vt:lpstr>
      <vt:lpstr>Слайд 12</vt:lpstr>
      <vt:lpstr>Слайд 13</vt:lpstr>
      <vt:lpstr>Слайд 14</vt:lpstr>
      <vt:lpstr>Слайд 15</vt:lpstr>
      <vt:lpstr>Слайд 16</vt:lpstr>
      <vt:lpstr> Аналіз інституційної спроможності  надавачів соціальних послуг  ефективно впроваджувати заходи соціальної адаптації через  “Університет  третього віку” </vt:lpstr>
      <vt:lpstr>Результат  1</vt:lpstr>
      <vt:lpstr>Слайд 19</vt:lpstr>
      <vt:lpstr>Результат  1</vt:lpstr>
      <vt:lpstr>Результат  1</vt:lpstr>
      <vt:lpstr>Результат  1</vt:lpstr>
      <vt:lpstr>Результат  1</vt:lpstr>
      <vt:lpstr>Слайд 24</vt:lpstr>
      <vt:lpstr>Слайд 25</vt:lpstr>
      <vt:lpstr>Слайд 26</vt:lpstr>
      <vt:lpstr>Введено   12,5  додаткових штатних одиниць </vt:lpstr>
      <vt:lpstr>Слайд 28</vt:lpstr>
      <vt:lpstr>Слайд 29</vt:lpstr>
      <vt:lpstr>Слайд 30</vt:lpstr>
      <vt:lpstr>Слайд 31</vt:lpstr>
      <vt:lpstr>Слайд 32</vt:lpstr>
      <vt:lpstr> Розроблено і вдосконалено нормативно-правові акти місцевого рівня (прийнято 48 документів)</vt:lpstr>
      <vt:lpstr>  Розроблено Практичне керівництво щодо ефективної реалізації заходів з неформальної освіти та активного довголіття на місцевому рівні </vt:lpstr>
      <vt:lpstr>Слайд 35</vt:lpstr>
      <vt:lpstr>Слайд 36</vt:lpstr>
      <vt:lpstr>Організовано, облаштовано, зміцнено матеріально-технічну базу соціальних Хабів  для надання послуг соціальної адаптації </vt:lpstr>
      <vt:lpstr>Організовано, облаштовано, зміцнено матеріально-технічну базу соціальних Хабів  для надання послуг соціальної адаптації </vt:lpstr>
      <vt:lpstr>Організовано, облаштовано, зміцнено матеріально-технічну базу соціальних Хабів  для надання послуг соціальної адаптації </vt:lpstr>
      <vt:lpstr>Організовано, облаштовано, зміцнено матеріально-технічну базу соціальних Хабів  для надання послуг соціальної адаптації </vt:lpstr>
      <vt:lpstr>Слайд 41</vt:lpstr>
      <vt:lpstr>Слайд 42</vt:lpstr>
      <vt:lpstr>ПРОБЛЕМА  1 СОЦІАЛЬНО-ПЕДАГОГІЧНА ПОСЛУГА НЕ ПЕРЕДБАЧЕНА У ОНОВЛЕНОМУ ЗАКОНІ ТА ПІДЗАКОННИХ АКТАХ  ПРОБЛЕМА  2 СОЦІАЛЬНІ ПОСЛУГИ (в тому числі ЗАХОДИ УТВ) НЕ ВІДПОВІДАЮТЬ ПОТРЕБАМ ГРОМАДИ (а нормам стандарту?).   ПРОБЛЕМА  3 ФІНАНСОВЕ ЗАБЕЗПЕЧЕННЯ НЕ ДОСТАТНЕ  ПРОБЛЕМА  4 НАСЕЛЕННЯ НЕ ПОІНФОРМОВАНЕ ПРО ТАКІ ПОСЛУГИ  ПРОБЛЕМА  5 ПРАЦІВНИКИ НАДАВАЧІВ НЕ МАЮТЬ ВІДПОВІДНИХ КОМПЕТЕНТНОСТЕЙ ДЛЯ ПРОВЕДЕННЯ ЗАХОДІВ ЩОДО ОСВІТИ ДОРОСЛИХ (це стосується і групової роботи і індивідуальної???)  ПРОБЛЕМА  6 УПРАВЛІНЦІ НЕ РОЗУМІЮТЬ СУТІ ТА ЗМІСТУ ЯК СОЦІАЛЬНОЇ АДАПТАЦІЇ, ТАК І ЗАХОДІВ УТВ  ПРОБЛЕМА 7 ПРИМІЩЕННЯ НАДАВАЧА НЕ ПРИСТОСОВАНІ ДО ПРОВЕДЕННЯ ЗАХОДІВ СОЦІАЛЬНОЇ АДАПТАЦІЇ (у т ч УТВ) по нормами визначено , що це необхідно проводити у приміщенні надавача</vt:lpstr>
      <vt:lpstr>ПРОБЛЕМА  1 СОЦІАЛЬНО-ПЕДАГОГІЧНА ПОСЛУГА НЕ ПЕРЕДБАЧЕНА У ОНОВЛЕНОМУ ЗАКОНІ ТА ПІДЗАКОННИХ АКТАХ  ПРОБЛЕМА  2 СОЦІАЛЬНІ ПОСЛУГИ (в тому числі ЗАХОДИ УТВ) НЕ ВІДПОВІДАЮТЬ ПОТРЕБАМ ГРОМАДИ (а нормам стандарту?).   ПРОБЛЕМА  3 ФІНАНСОВЕ ЗАБЕЗПЕЧЕННЯ НЕ ДОСТАТНЕ  ПРОБЛЕМА  4 НАСЕЛЕННЯ НЕ ПОІНФОРМОВАНЕ ПРО ТАКІ ПОСЛУГИ  ПРОБЛЕМА  5 ПРАЦІВНИКИ НАДАВАЧІВ НЕ МАЮТЬ ВІДПОВІДНИХ КОМПЕТЕНТНОСТЕЙ ДЛЯ ПРОВЕДЕННЯ ЗАХОДІВ ЩОДО ОСВІТИ ДОРОСЛИХ (це стосується і групової роботи і індивідуальної???)  ПРОБЛЕМА  6 УПРАВЛІНЦІ НЕ РОЗУМІЮТЬ СУТІ ТА ЗМІСТУ ЯК СОЦІАЛЬНОЇ АДАПТАЦІЇ, ТАК І ЗАХОДІВ УТВ  ПРОБЛЕМА 7 ПРИМІЩЕННЯ НАДАВАЧА НЕ ПРИСТОСОВАНІ ДО ПРОВЕДЕННЯ ЗАХОДІВ СОЦІАЛЬНОЇ АДАПТАЦІЇ (у т ч УТВ) по нормами визначено , що це необхідно проводити у приміщенні надавача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Юрий Козырев</dc:creator>
  <cp:lastModifiedBy>1</cp:lastModifiedBy>
  <cp:revision>483</cp:revision>
  <cp:lastPrinted>2023-04-18T07:31:18Z</cp:lastPrinted>
  <dcterms:created xsi:type="dcterms:W3CDTF">2021-03-03T03:15:12Z</dcterms:created>
  <dcterms:modified xsi:type="dcterms:W3CDTF">2023-07-26T21:15:10Z</dcterms:modified>
</cp:coreProperties>
</file>